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5"/>
  </p:notesMasterIdLst>
  <p:sldIdLst>
    <p:sldId id="256" r:id="rId3"/>
    <p:sldId id="259" r:id="rId4"/>
  </p:sldIdLst>
  <p:sldSz cx="6858000" cy="9144000" type="screen4x3"/>
  <p:notesSz cx="6742113" cy="9875838"/>
  <p:defaultTex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2" algn="l" defTabSz="914341" rtl="0" eaLnBrk="1" latinLnBrk="0" hangingPunct="1">
      <a:defRPr kumimoji="1" sz="1800" kern="1200">
        <a:solidFill>
          <a:schemeClr val="tx1"/>
        </a:solidFill>
        <a:latin typeface="+mn-lt"/>
        <a:ea typeface="+mn-ea"/>
        <a:cs typeface="+mn-cs"/>
      </a:defRPr>
    </a:lvl5pPr>
    <a:lvl6pPr marL="2285853" algn="l" defTabSz="914341" rtl="0" eaLnBrk="1" latinLnBrk="0" hangingPunct="1">
      <a:defRPr kumimoji="1" sz="1800" kern="1200">
        <a:solidFill>
          <a:schemeClr val="tx1"/>
        </a:solidFill>
        <a:latin typeface="+mn-lt"/>
        <a:ea typeface="+mn-ea"/>
        <a:cs typeface="+mn-cs"/>
      </a:defRPr>
    </a:lvl6pPr>
    <a:lvl7pPr marL="2743024" algn="l" defTabSz="914341" rtl="0" eaLnBrk="1" latinLnBrk="0" hangingPunct="1">
      <a:defRPr kumimoji="1" sz="1800" kern="1200">
        <a:solidFill>
          <a:schemeClr val="tx1"/>
        </a:solidFill>
        <a:latin typeface="+mn-lt"/>
        <a:ea typeface="+mn-ea"/>
        <a:cs typeface="+mn-cs"/>
      </a:defRPr>
    </a:lvl7pPr>
    <a:lvl8pPr marL="3200194" algn="l" defTabSz="914341" rtl="0" eaLnBrk="1" latinLnBrk="0" hangingPunct="1">
      <a:defRPr kumimoji="1" sz="1800" kern="1200">
        <a:solidFill>
          <a:schemeClr val="tx1"/>
        </a:solidFill>
        <a:latin typeface="+mn-lt"/>
        <a:ea typeface="+mn-ea"/>
        <a:cs typeface="+mn-cs"/>
      </a:defRPr>
    </a:lvl8pPr>
    <a:lvl9pPr marL="3657365" algn="l" defTabSz="91434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C2E"/>
    <a:srgbClr val="EDFD1B"/>
    <a:srgbClr val="B1B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7"/>
    <p:restoredTop sz="94660"/>
  </p:normalViewPr>
  <p:slideViewPr>
    <p:cSldViewPr>
      <p:cViewPr varScale="1">
        <p:scale>
          <a:sx n="67" d="100"/>
          <a:sy n="67" d="100"/>
        </p:scale>
        <p:origin x="2106" y="11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5" name="ヘッダー プレースホルダー 1"/>
          <p:cNvSpPr>
            <a:spLocks noGrp="1"/>
          </p:cNvSpPr>
          <p:nvPr>
            <p:ph type="hdr" sz="quarter"/>
          </p:nvPr>
        </p:nvSpPr>
        <p:spPr>
          <a:xfrm>
            <a:off x="1" y="0"/>
            <a:ext cx="2922165" cy="494190"/>
          </a:xfrm>
          <a:prstGeom prst="rect">
            <a:avLst/>
          </a:prstGeom>
        </p:spPr>
        <p:txBody>
          <a:bodyPr vert="horz" lIns="91522" tIns="45761" rIns="91522" bIns="45761" rtlCol="0"/>
          <a:lstStyle>
            <a:lvl1pPr algn="l">
              <a:defRPr sz="1200"/>
            </a:lvl1pPr>
          </a:lstStyle>
          <a:p>
            <a:endParaRPr kumimoji="1" lang="ja-JP" altLang="en-US"/>
          </a:p>
        </p:txBody>
      </p:sp>
      <p:sp>
        <p:nvSpPr>
          <p:cNvPr id="1176" name="日付プレースホルダー 2"/>
          <p:cNvSpPr>
            <a:spLocks noGrp="1"/>
          </p:cNvSpPr>
          <p:nvPr>
            <p:ph type="dt" idx="1"/>
          </p:nvPr>
        </p:nvSpPr>
        <p:spPr>
          <a:xfrm>
            <a:off x="3818359" y="0"/>
            <a:ext cx="2922164" cy="494190"/>
          </a:xfrm>
          <a:prstGeom prst="rect">
            <a:avLst/>
          </a:prstGeom>
        </p:spPr>
        <p:txBody>
          <a:bodyPr vert="horz" lIns="91522" tIns="45761" rIns="91522" bIns="45761" rtlCol="0"/>
          <a:lstStyle>
            <a:lvl1pPr algn="r">
              <a:defRPr sz="1200"/>
            </a:lvl1pPr>
          </a:lstStyle>
          <a:p>
            <a:fld id="{3B2F83A6-29F6-4348-86CD-507A9BBCE7B1}" type="datetimeFigureOut">
              <a:rPr kumimoji="1" lang="ja-JP" altLang="en-US" smtClean="0"/>
              <a:t>2025/11/17</a:t>
            </a:fld>
            <a:endParaRPr kumimoji="1" lang="ja-JP" altLang="en-US"/>
          </a:p>
        </p:txBody>
      </p:sp>
      <p:sp>
        <p:nvSpPr>
          <p:cNvPr id="1177" name="スライド イメージ プレースホルダー 3"/>
          <p:cNvSpPr>
            <a:spLocks noGrp="1" noRot="1" noChangeAspect="1"/>
          </p:cNvSpPr>
          <p:nvPr>
            <p:ph type="sldImg" idx="2"/>
          </p:nvPr>
        </p:nvSpPr>
        <p:spPr>
          <a:xfrm>
            <a:off x="1982788" y="739775"/>
            <a:ext cx="2776537" cy="3705225"/>
          </a:xfrm>
          <a:prstGeom prst="rect">
            <a:avLst/>
          </a:prstGeom>
          <a:noFill/>
          <a:ln w="12700">
            <a:solidFill>
              <a:prstClr val="black"/>
            </a:solidFill>
          </a:ln>
        </p:spPr>
        <p:txBody>
          <a:bodyPr vert="horz" lIns="91522" tIns="45761" rIns="91522" bIns="45761" rtlCol="0" anchor="ctr"/>
          <a:lstStyle/>
          <a:p>
            <a:endParaRPr lang="ja-JP" altLang="en-US"/>
          </a:p>
        </p:txBody>
      </p:sp>
      <p:sp>
        <p:nvSpPr>
          <p:cNvPr id="1178" name="ノート プレースホルダー 4"/>
          <p:cNvSpPr>
            <a:spLocks noGrp="1"/>
          </p:cNvSpPr>
          <p:nvPr>
            <p:ph type="body" sz="quarter" idx="3"/>
          </p:nvPr>
        </p:nvSpPr>
        <p:spPr>
          <a:xfrm>
            <a:off x="673735" y="4690824"/>
            <a:ext cx="5394644" cy="4444525"/>
          </a:xfrm>
          <a:prstGeom prst="rect">
            <a:avLst/>
          </a:prstGeom>
        </p:spPr>
        <p:txBody>
          <a:bodyPr vert="horz" lIns="91522" tIns="45761" rIns="91522" bIns="457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9" name="フッター プレースホルダー 5"/>
          <p:cNvSpPr>
            <a:spLocks noGrp="1"/>
          </p:cNvSpPr>
          <p:nvPr>
            <p:ph type="ftr" sz="quarter" idx="4"/>
          </p:nvPr>
        </p:nvSpPr>
        <p:spPr>
          <a:xfrm>
            <a:off x="1" y="9380060"/>
            <a:ext cx="2922165" cy="494189"/>
          </a:xfrm>
          <a:prstGeom prst="rect">
            <a:avLst/>
          </a:prstGeom>
        </p:spPr>
        <p:txBody>
          <a:bodyPr vert="horz" lIns="91522" tIns="45761" rIns="91522" bIns="45761" rtlCol="0" anchor="b"/>
          <a:lstStyle>
            <a:lvl1pPr algn="l">
              <a:defRPr sz="1200"/>
            </a:lvl1pPr>
          </a:lstStyle>
          <a:p>
            <a:endParaRPr kumimoji="1" lang="ja-JP" altLang="en-US"/>
          </a:p>
        </p:txBody>
      </p:sp>
      <p:sp>
        <p:nvSpPr>
          <p:cNvPr id="1180" name="スライド番号プレースホルダー 6"/>
          <p:cNvSpPr>
            <a:spLocks noGrp="1"/>
          </p:cNvSpPr>
          <p:nvPr>
            <p:ph type="sldNum" sz="quarter" idx="5"/>
          </p:nvPr>
        </p:nvSpPr>
        <p:spPr>
          <a:xfrm>
            <a:off x="3818359" y="9380060"/>
            <a:ext cx="2922164" cy="494189"/>
          </a:xfrm>
          <a:prstGeom prst="rect">
            <a:avLst/>
          </a:prstGeom>
        </p:spPr>
        <p:txBody>
          <a:bodyPr vert="horz" lIns="91522" tIns="45761" rIns="91522" bIns="45761" rtlCol="0" anchor="b"/>
          <a:lstStyle>
            <a:lvl1pPr algn="r">
              <a:defRPr sz="1200"/>
            </a:lvl1pPr>
          </a:lstStyle>
          <a:p>
            <a:fld id="{ECFCA71F-332A-4080-8987-44FD0FA40CB3}" type="slidenum">
              <a:rPr kumimoji="1" lang="ja-JP" altLang="en-US" smtClean="0"/>
              <a:t>‹#›</a:t>
            </a:fld>
            <a:endParaRPr kumimoji="1" lang="ja-JP" altLang="en-US"/>
          </a:p>
        </p:txBody>
      </p:sp>
    </p:spTree>
    <p:extLst>
      <p:ext uri="{BB962C8B-B14F-4D97-AF65-F5344CB8AC3E}">
        <p14:creationId xmlns:p14="http://schemas.microsoft.com/office/powerpoint/2010/main" val="759819524"/>
      </p:ext>
    </p:extLst>
  </p:cSld>
  <p:clrMap bg1="lt1" tx1="dk1" bg2="lt2" tx2="dk2" accent1="accent1" accent2="accent2" accent3="accent3" accent4="accent4" accent5="accent5" accent6="accent6" hlink="hlink" folHlink="folHlink"/>
  <p:notesStyle>
    <a:lvl1pPr marL="0" algn="l" defTabSz="914341" rtl="0" eaLnBrk="1" latinLnBrk="0" hangingPunct="1">
      <a:defRPr kumimoji="1" sz="1200" kern="1200">
        <a:solidFill>
          <a:schemeClr val="tx1"/>
        </a:solidFill>
        <a:latin typeface="+mn-lt"/>
        <a:ea typeface="+mn-ea"/>
        <a:cs typeface="+mn-cs"/>
      </a:defRPr>
    </a:lvl1pPr>
    <a:lvl2pPr marL="457171" algn="l" defTabSz="914341" rtl="0" eaLnBrk="1" latinLnBrk="0" hangingPunct="1">
      <a:defRPr kumimoji="1" sz="1200" kern="1200">
        <a:solidFill>
          <a:schemeClr val="tx1"/>
        </a:solidFill>
        <a:latin typeface="+mn-lt"/>
        <a:ea typeface="+mn-ea"/>
        <a:cs typeface="+mn-cs"/>
      </a:defRPr>
    </a:lvl2pPr>
    <a:lvl3pPr marL="914341" algn="l" defTabSz="914341" rtl="0" eaLnBrk="1" latinLnBrk="0" hangingPunct="1">
      <a:defRPr kumimoji="1" sz="1200" kern="1200">
        <a:solidFill>
          <a:schemeClr val="tx1"/>
        </a:solidFill>
        <a:latin typeface="+mn-lt"/>
        <a:ea typeface="+mn-ea"/>
        <a:cs typeface="+mn-cs"/>
      </a:defRPr>
    </a:lvl3pPr>
    <a:lvl4pPr marL="1371512" algn="l" defTabSz="914341" rtl="0" eaLnBrk="1" latinLnBrk="0" hangingPunct="1">
      <a:defRPr kumimoji="1" sz="1200" kern="1200">
        <a:solidFill>
          <a:schemeClr val="tx1"/>
        </a:solidFill>
        <a:latin typeface="+mn-lt"/>
        <a:ea typeface="+mn-ea"/>
        <a:cs typeface="+mn-cs"/>
      </a:defRPr>
    </a:lvl4pPr>
    <a:lvl5pPr marL="1828682" algn="l" defTabSz="914341" rtl="0" eaLnBrk="1" latinLnBrk="0" hangingPunct="1">
      <a:defRPr kumimoji="1" sz="1200" kern="1200">
        <a:solidFill>
          <a:schemeClr val="tx1"/>
        </a:solidFill>
        <a:latin typeface="+mn-lt"/>
        <a:ea typeface="+mn-ea"/>
        <a:cs typeface="+mn-cs"/>
      </a:defRPr>
    </a:lvl5pPr>
    <a:lvl6pPr marL="2285853" algn="l" defTabSz="914341" rtl="0" eaLnBrk="1" latinLnBrk="0" hangingPunct="1">
      <a:defRPr kumimoji="1" sz="1200" kern="1200">
        <a:solidFill>
          <a:schemeClr val="tx1"/>
        </a:solidFill>
        <a:latin typeface="+mn-lt"/>
        <a:ea typeface="+mn-ea"/>
        <a:cs typeface="+mn-cs"/>
      </a:defRPr>
    </a:lvl6pPr>
    <a:lvl7pPr marL="2743024" algn="l" defTabSz="914341" rtl="0" eaLnBrk="1" latinLnBrk="0" hangingPunct="1">
      <a:defRPr kumimoji="1" sz="1200" kern="1200">
        <a:solidFill>
          <a:schemeClr val="tx1"/>
        </a:solidFill>
        <a:latin typeface="+mn-lt"/>
        <a:ea typeface="+mn-ea"/>
        <a:cs typeface="+mn-cs"/>
      </a:defRPr>
    </a:lvl7pPr>
    <a:lvl8pPr marL="3200194" algn="l" defTabSz="914341" rtl="0" eaLnBrk="1" latinLnBrk="0" hangingPunct="1">
      <a:defRPr kumimoji="1" sz="1200" kern="1200">
        <a:solidFill>
          <a:schemeClr val="tx1"/>
        </a:solidFill>
        <a:latin typeface="+mn-lt"/>
        <a:ea typeface="+mn-ea"/>
        <a:cs typeface="+mn-cs"/>
      </a:defRPr>
    </a:lvl8pPr>
    <a:lvl9pPr marL="3657365" algn="l" defTabSz="91434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スライド イメージ プレースホルダー 1"/>
          <p:cNvSpPr>
            <a:spLocks noGrp="1" noRot="1" noChangeAspect="1"/>
          </p:cNvSpPr>
          <p:nvPr>
            <p:ph type="sldImg"/>
          </p:nvPr>
        </p:nvSpPr>
        <p:spPr>
          <a:xfrm>
            <a:off x="1982788" y="739775"/>
            <a:ext cx="2776537" cy="3705225"/>
          </a:xfrm>
        </p:spPr>
      </p:sp>
      <p:sp>
        <p:nvSpPr>
          <p:cNvPr id="1200" name="ノート プレースホルダー 2"/>
          <p:cNvSpPr>
            <a:spLocks noGrp="1"/>
          </p:cNvSpPr>
          <p:nvPr>
            <p:ph type="body" idx="1"/>
          </p:nvPr>
        </p:nvSpPr>
        <p:spPr/>
        <p:txBody>
          <a:bodyPr/>
          <a:lstStyle/>
          <a:p>
            <a:endParaRPr kumimoji="1" lang="ja-JP" altLang="en-US" dirty="0"/>
          </a:p>
        </p:txBody>
      </p:sp>
      <p:sp>
        <p:nvSpPr>
          <p:cNvPr id="1201" name="スライド番号プレースホルダー 3"/>
          <p:cNvSpPr>
            <a:spLocks noGrp="1"/>
          </p:cNvSpPr>
          <p:nvPr>
            <p:ph type="sldNum" sz="quarter" idx="10"/>
          </p:nvPr>
        </p:nvSpPr>
        <p:spPr/>
        <p:txBody>
          <a:bodyPr/>
          <a:lstStyle/>
          <a:p>
            <a:fld id="{ECFCA71F-332A-4080-8987-44FD0FA40CB3}" type="slidenum">
              <a:rPr kumimoji="1" lang="ja-JP" altLang="en-US" smtClean="0"/>
              <a:t>1</a:t>
            </a:fld>
            <a:endParaRPr kumimoji="1" lang="ja-JP" altLang="en-US"/>
          </a:p>
        </p:txBody>
      </p:sp>
    </p:spTree>
    <p:extLst>
      <p:ext uri="{BB962C8B-B14F-4D97-AF65-F5344CB8AC3E}">
        <p14:creationId xmlns:p14="http://schemas.microsoft.com/office/powerpoint/2010/main" val="155528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514351" y="2840569"/>
            <a:ext cx="5829300" cy="1960033"/>
          </a:xfrm>
        </p:spPr>
        <p:txBody>
          <a:bodyPr/>
          <a:lstStyle/>
          <a:p>
            <a:r>
              <a:rPr kumimoji="1" lang="ja-JP" altLang="en-US"/>
              <a:t>マスター タイトルの書式設定</a:t>
            </a:r>
          </a:p>
        </p:txBody>
      </p:sp>
      <p:sp>
        <p:nvSpPr>
          <p:cNvPr id="1032"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2" indent="0" algn="ctr">
              <a:buNone/>
              <a:defRPr>
                <a:solidFill>
                  <a:schemeClr val="tx1">
                    <a:tint val="75000"/>
                  </a:schemeClr>
                </a:solidFill>
              </a:defRPr>
            </a:lvl4pPr>
            <a:lvl5pPr marL="1828682" indent="0" algn="ctr">
              <a:buNone/>
              <a:defRPr>
                <a:solidFill>
                  <a:schemeClr val="tx1">
                    <a:tint val="75000"/>
                  </a:schemeClr>
                </a:solidFill>
              </a:defRPr>
            </a:lvl5pPr>
            <a:lvl6pPr marL="2285853" indent="0" algn="ctr">
              <a:buNone/>
              <a:defRPr>
                <a:solidFill>
                  <a:schemeClr val="tx1">
                    <a:tint val="75000"/>
                  </a:schemeClr>
                </a:solidFill>
              </a:defRPr>
            </a:lvl6pPr>
            <a:lvl7pPr marL="2743024" indent="0" algn="ctr">
              <a:buNone/>
              <a:defRPr>
                <a:solidFill>
                  <a:schemeClr val="tx1">
                    <a:tint val="75000"/>
                  </a:schemeClr>
                </a:solidFill>
              </a:defRPr>
            </a:lvl7pPr>
            <a:lvl8pPr marL="3200194" indent="0" algn="ctr">
              <a:buNone/>
              <a:defRPr>
                <a:solidFill>
                  <a:schemeClr val="tx1">
                    <a:tint val="75000"/>
                  </a:schemeClr>
                </a:solidFill>
              </a:defRPr>
            </a:lvl8pPr>
            <a:lvl9pPr marL="3657365" indent="0" algn="ctr">
              <a:buNone/>
              <a:defRPr>
                <a:solidFill>
                  <a:schemeClr val="tx1">
                    <a:tint val="75000"/>
                  </a:schemeClr>
                </a:solidFill>
              </a:defRPr>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224741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334152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257176"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287512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06"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1107"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108" name="日付プレースホルダー 3"/>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09"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10" name="スライド番号プレースホルダー 5"/>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6371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12" name="タイトル 1"/>
          <p:cNvSpPr>
            <a:spLocks noGrp="1"/>
          </p:cNvSpPr>
          <p:nvPr>
            <p:ph type="title"/>
          </p:nvPr>
        </p:nvSpPr>
        <p:spPr/>
        <p:txBody>
          <a:bodyPr/>
          <a:lstStyle/>
          <a:p>
            <a:r>
              <a:rPr kumimoji="1" lang="ja-JP" altLang="en-US"/>
              <a:t>マスター タイトルの書式設定</a:t>
            </a:r>
          </a:p>
        </p:txBody>
      </p:sp>
      <p:sp>
        <p:nvSpPr>
          <p:cNvPr id="111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14" name="日付プレースホルダー 3"/>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1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16" name="スライド番号プレースホルダー 5"/>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622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18"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1119"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120" name="日付プレースホルダー 3"/>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21"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22" name="スライド番号プレースホルダー 5"/>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103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24" name="タイトル 1"/>
          <p:cNvSpPr>
            <a:spLocks noGrp="1"/>
          </p:cNvSpPr>
          <p:nvPr>
            <p:ph type="title"/>
          </p:nvPr>
        </p:nvSpPr>
        <p:spPr/>
        <p:txBody>
          <a:bodyPr/>
          <a:lstStyle/>
          <a:p>
            <a:r>
              <a:rPr kumimoji="1" lang="ja-JP" altLang="en-US"/>
              <a:t>マスター タイトルの書式設定</a:t>
            </a:r>
          </a:p>
        </p:txBody>
      </p:sp>
      <p:sp>
        <p:nvSpPr>
          <p:cNvPr id="1125"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6"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27" name="日付プレースホルダー 4"/>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28"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1129" name="スライド番号プレースホルダー 6"/>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6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31"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1132"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33"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4"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35"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36" name="日付プレースホルダー 6"/>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37"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1138" name="スライド番号プレースホルダー 8"/>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8352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40" name="タイトル 1"/>
          <p:cNvSpPr>
            <a:spLocks noGrp="1"/>
          </p:cNvSpPr>
          <p:nvPr>
            <p:ph type="title"/>
          </p:nvPr>
        </p:nvSpPr>
        <p:spPr/>
        <p:txBody>
          <a:bodyPr/>
          <a:lstStyle/>
          <a:p>
            <a:r>
              <a:rPr kumimoji="1" lang="ja-JP" altLang="en-US"/>
              <a:t>マスター タイトルの書式設定</a:t>
            </a:r>
          </a:p>
        </p:txBody>
      </p:sp>
      <p:sp>
        <p:nvSpPr>
          <p:cNvPr id="1141" name="日付プレースホルダー 2"/>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42"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1143" name="スライド番号プレースホルダー 4"/>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7871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45" name="日付プレースホルダー 1"/>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46"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1147" name="スライド番号プレースホルダー 3"/>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595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49"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1150"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51"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152" name="日付プレースホルダー 4"/>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53"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1154" name="スライド番号プレースホルダー 6"/>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346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2640329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56"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1157"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158"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159" name="日付プレースホルダー 4"/>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60"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1161" name="スライド番号プレースホルダー 6"/>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4087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63" name="タイトル 1"/>
          <p:cNvSpPr>
            <a:spLocks noGrp="1"/>
          </p:cNvSpPr>
          <p:nvPr>
            <p:ph type="title"/>
          </p:nvPr>
        </p:nvSpPr>
        <p:spPr/>
        <p:txBody>
          <a:bodyPr/>
          <a:lstStyle/>
          <a:p>
            <a:r>
              <a:rPr kumimoji="1" lang="ja-JP" altLang="en-US"/>
              <a:t>マスター タイトルの書式設定</a:t>
            </a:r>
          </a:p>
        </p:txBody>
      </p:sp>
      <p:sp>
        <p:nvSpPr>
          <p:cNvPr id="1164"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65" name="日付プレースホルダー 3"/>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66"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67" name="スライド番号プレースホルダー 5"/>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5944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9"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1170"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1" name="日付プレースホルダー 3"/>
          <p:cNvSpPr>
            <a:spLocks noGrp="1"/>
          </p:cNvSpPr>
          <p:nvPr>
            <p:ph type="dt" sz="half" idx="10"/>
          </p:nvPr>
        </p:nvSpPr>
        <p:spPr/>
        <p:txBody>
          <a:bodyPr/>
          <a:lstStyle/>
          <a:p>
            <a:fld id="{B35317E7-E2E2-44D4-B0B1-4352C3C55D18}" type="datetimeFigureOut">
              <a:rPr lang="ja-JP" altLang="en-US" smtClean="0">
                <a:solidFill>
                  <a:prstClr val="black">
                    <a:tint val="75000"/>
                  </a:prstClr>
                </a:solidFill>
              </a:rPr>
              <a:pPr/>
              <a:t>2025/11/17</a:t>
            </a:fld>
            <a:endParaRPr lang="ja-JP" altLang="en-US">
              <a:solidFill>
                <a:prstClr val="black">
                  <a:tint val="75000"/>
                </a:prstClr>
              </a:solidFill>
            </a:endParaRPr>
          </a:p>
        </p:txBody>
      </p:sp>
      <p:sp>
        <p:nvSpPr>
          <p:cNvPr id="1172"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73" name="スライド番号プレースホルダー 5"/>
          <p:cNvSpPr>
            <a:spLocks noGrp="1"/>
          </p:cNvSpPr>
          <p:nvPr>
            <p:ph type="sldNum" sz="quarter" idx="12"/>
          </p:nvPr>
        </p:nvSpPr>
        <p:spPr/>
        <p:txBody>
          <a:bodyPr/>
          <a:lstStyle/>
          <a:p>
            <a:fld id="{E756E299-8D85-4F78-82D1-13B35E9512A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669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541736" y="5875867"/>
            <a:ext cx="5829300" cy="1816100"/>
          </a:xfrm>
        </p:spPr>
        <p:txBody>
          <a:bodyPr anchor="t"/>
          <a:lstStyle>
            <a:lvl1pPr algn="l">
              <a:defRPr sz="4000" b="1" cap="all"/>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541736" y="3875619"/>
            <a:ext cx="5829300" cy="2000249"/>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1" indent="0">
              <a:buNone/>
              <a:defRPr sz="1600">
                <a:solidFill>
                  <a:schemeClr val="tx1">
                    <a:tint val="75000"/>
                  </a:schemeClr>
                </a:solidFill>
              </a:defRPr>
            </a:lvl3pPr>
            <a:lvl4pPr marL="1371512" indent="0">
              <a:buNone/>
              <a:defRPr sz="1400">
                <a:solidFill>
                  <a:schemeClr val="tx1">
                    <a:tint val="75000"/>
                  </a:schemeClr>
                </a:solidFill>
              </a:defRPr>
            </a:lvl4pPr>
            <a:lvl5pPr marL="1828682" indent="0">
              <a:buNone/>
              <a:defRPr sz="1400">
                <a:solidFill>
                  <a:schemeClr val="tx1">
                    <a:tint val="75000"/>
                  </a:schemeClr>
                </a:solidFill>
              </a:defRPr>
            </a:lvl5pPr>
            <a:lvl6pPr marL="2285853" indent="0">
              <a:buNone/>
              <a:defRPr sz="1400">
                <a:solidFill>
                  <a:schemeClr val="tx1">
                    <a:tint val="75000"/>
                  </a:schemeClr>
                </a:solidFill>
              </a:defRPr>
            </a:lvl6pPr>
            <a:lvl7pPr marL="2743024" indent="0">
              <a:buNone/>
              <a:defRPr sz="1400">
                <a:solidFill>
                  <a:schemeClr val="tx1">
                    <a:tint val="75000"/>
                  </a:schemeClr>
                </a:solidFill>
              </a:defRPr>
            </a:lvl7pPr>
            <a:lvl8pPr marL="3200194" indent="0">
              <a:buNone/>
              <a:defRPr sz="1400">
                <a:solidFill>
                  <a:schemeClr val="tx1">
                    <a:tint val="75000"/>
                  </a:schemeClr>
                </a:solidFill>
              </a:defRPr>
            </a:lvl8pPr>
            <a:lvl9pPr marL="3657365"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111048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257175"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400428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342900" y="366185"/>
            <a:ext cx="6172200" cy="1524000"/>
          </a:xfrm>
        </p:spPr>
        <p:txBody>
          <a:bodyPr/>
          <a:lstStyle>
            <a:lvl1pPr>
              <a:defRPr/>
            </a:lvl1pPr>
          </a:lstStyle>
          <a:p>
            <a:r>
              <a:rPr kumimoji="1" lang="ja-JP" altLang="en-US"/>
              <a:t>マスター タイトルの書式設定</a:t>
            </a:r>
          </a:p>
        </p:txBody>
      </p:sp>
      <p:sp>
        <p:nvSpPr>
          <p:cNvPr id="1057" name="テキスト プレースホルダー 2"/>
          <p:cNvSpPr>
            <a:spLocks noGrp="1"/>
          </p:cNvSpPr>
          <p:nvPr>
            <p:ph type="body" idx="1"/>
          </p:nvPr>
        </p:nvSpPr>
        <p:spPr>
          <a:xfrm>
            <a:off x="342901" y="2046817"/>
            <a:ext cx="3030141" cy="853016"/>
          </a:xfrm>
        </p:spPr>
        <p:txBody>
          <a:bodyPr anchor="b"/>
          <a:lstStyle>
            <a:lvl1pPr marL="0" indent="0">
              <a:buNone/>
              <a:defRPr sz="2400" b="1"/>
            </a:lvl1pPr>
            <a:lvl2pPr marL="457171" indent="0">
              <a:buNone/>
              <a:defRPr sz="2000" b="1"/>
            </a:lvl2pPr>
            <a:lvl3pPr marL="914341" indent="0">
              <a:buNone/>
              <a:defRPr sz="1800" b="1"/>
            </a:lvl3pPr>
            <a:lvl4pPr marL="1371512" indent="0">
              <a:buNone/>
              <a:defRPr sz="1600" b="1"/>
            </a:lvl4pPr>
            <a:lvl5pPr marL="1828682" indent="0">
              <a:buNone/>
              <a:defRPr sz="1600" b="1"/>
            </a:lvl5pPr>
            <a:lvl6pPr marL="2285853" indent="0">
              <a:buNone/>
              <a:defRPr sz="1600" b="1"/>
            </a:lvl6pPr>
            <a:lvl7pPr marL="2743024" indent="0">
              <a:buNone/>
              <a:defRPr sz="1600" b="1"/>
            </a:lvl7pPr>
            <a:lvl8pPr marL="3200194" indent="0">
              <a:buNone/>
              <a:defRPr sz="1600" b="1"/>
            </a:lvl8pPr>
            <a:lvl9pPr marL="3657365"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3483770" y="2046817"/>
            <a:ext cx="3031331" cy="853016"/>
          </a:xfrm>
        </p:spPr>
        <p:txBody>
          <a:bodyPr anchor="b"/>
          <a:lstStyle>
            <a:lvl1pPr marL="0" indent="0">
              <a:buNone/>
              <a:defRPr sz="2400" b="1"/>
            </a:lvl1pPr>
            <a:lvl2pPr marL="457171" indent="0">
              <a:buNone/>
              <a:defRPr sz="2000" b="1"/>
            </a:lvl2pPr>
            <a:lvl3pPr marL="914341" indent="0">
              <a:buNone/>
              <a:defRPr sz="1800" b="1"/>
            </a:lvl3pPr>
            <a:lvl4pPr marL="1371512" indent="0">
              <a:buNone/>
              <a:defRPr sz="1600" b="1"/>
            </a:lvl4pPr>
            <a:lvl5pPr marL="1828682" indent="0">
              <a:buNone/>
              <a:defRPr sz="1600" b="1"/>
            </a:lvl5pPr>
            <a:lvl6pPr marL="2285853" indent="0">
              <a:buNone/>
              <a:defRPr sz="1600" b="1"/>
            </a:lvl6pPr>
            <a:lvl7pPr marL="2743024" indent="0">
              <a:buNone/>
              <a:defRPr sz="1600" b="1"/>
            </a:lvl7pPr>
            <a:lvl8pPr marL="3200194" indent="0">
              <a:buNone/>
              <a:defRPr sz="1600" b="1"/>
            </a:lvl8pPr>
            <a:lvl9pPr marL="3657365"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412509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43737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179525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342901" y="364067"/>
            <a:ext cx="2256235" cy="1549400"/>
          </a:xfrm>
        </p:spPr>
        <p:txBody>
          <a:bodyPr anchor="b"/>
          <a:lstStyle>
            <a:lvl1pPr algn="l">
              <a:defRPr sz="2000" b="1"/>
            </a:lvl1pPr>
          </a:lstStyle>
          <a:p>
            <a:r>
              <a:rPr kumimoji="1" lang="ja-JP" altLang="en-US"/>
              <a:t>マスター タイトルの書式設定</a:t>
            </a:r>
          </a:p>
        </p:txBody>
      </p:sp>
      <p:sp>
        <p:nvSpPr>
          <p:cNvPr id="1075" name="コンテンツ プレースホルダー 2"/>
          <p:cNvSpPr>
            <a:spLocks noGrp="1"/>
          </p:cNvSpPr>
          <p:nvPr>
            <p:ph idx="1"/>
          </p:nvPr>
        </p:nvSpPr>
        <p:spPr>
          <a:xfrm>
            <a:off x="2681288"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342901" y="1913468"/>
            <a:ext cx="2256235" cy="6254751"/>
          </a:xfrm>
        </p:spPr>
        <p:txBody>
          <a:bodyPr/>
          <a:lstStyle>
            <a:lvl1pPr marL="0" indent="0">
              <a:buNone/>
              <a:defRPr sz="1400"/>
            </a:lvl1pPr>
            <a:lvl2pPr marL="457171" indent="0">
              <a:buNone/>
              <a:defRPr sz="1200"/>
            </a:lvl2pPr>
            <a:lvl3pPr marL="914341" indent="0">
              <a:buNone/>
              <a:defRPr sz="1000"/>
            </a:lvl3pPr>
            <a:lvl4pPr marL="1371512" indent="0">
              <a:buNone/>
              <a:defRPr sz="900"/>
            </a:lvl4pPr>
            <a:lvl5pPr marL="1828682" indent="0">
              <a:buNone/>
              <a:defRPr sz="900"/>
            </a:lvl5pPr>
            <a:lvl6pPr marL="2285853" indent="0">
              <a:buNone/>
              <a:defRPr sz="900"/>
            </a:lvl6pPr>
            <a:lvl7pPr marL="2743024" indent="0">
              <a:buNone/>
              <a:defRPr sz="900"/>
            </a:lvl7pPr>
            <a:lvl8pPr marL="3200194" indent="0">
              <a:buNone/>
              <a:defRPr sz="900"/>
            </a:lvl8pPr>
            <a:lvl9pPr marL="3657365"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116856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1082" name="図プレースホルダー 2"/>
          <p:cNvSpPr>
            <a:spLocks noGrp="1"/>
          </p:cNvSpPr>
          <p:nvPr>
            <p:ph type="pic" idx="1"/>
          </p:nvPr>
        </p:nvSpPr>
        <p:spPr>
          <a:xfrm>
            <a:off x="1344216" y="817034"/>
            <a:ext cx="4114800" cy="5486400"/>
          </a:xfrm>
        </p:spPr>
        <p:txBody>
          <a:bodyPr/>
          <a:lstStyle>
            <a:lvl1pPr marL="0" indent="0">
              <a:buNone/>
              <a:defRPr sz="3200"/>
            </a:lvl1pPr>
            <a:lvl2pPr marL="457171" indent="0">
              <a:buNone/>
              <a:defRPr sz="2800"/>
            </a:lvl2pPr>
            <a:lvl3pPr marL="914341" indent="0">
              <a:buNone/>
              <a:defRPr sz="2400"/>
            </a:lvl3pPr>
            <a:lvl4pPr marL="1371512" indent="0">
              <a:buNone/>
              <a:defRPr sz="2000"/>
            </a:lvl4pPr>
            <a:lvl5pPr marL="1828682" indent="0">
              <a:buNone/>
              <a:defRPr sz="2000"/>
            </a:lvl5pPr>
            <a:lvl6pPr marL="2285853" indent="0">
              <a:buNone/>
              <a:defRPr sz="2000"/>
            </a:lvl6pPr>
            <a:lvl7pPr marL="2743024" indent="0">
              <a:buNone/>
              <a:defRPr sz="2000"/>
            </a:lvl7pPr>
            <a:lvl8pPr marL="3200194" indent="0">
              <a:buNone/>
              <a:defRPr sz="2000"/>
            </a:lvl8pPr>
            <a:lvl9pPr marL="3657365" indent="0">
              <a:buNone/>
              <a:defRPr sz="2000"/>
            </a:lvl9pPr>
          </a:lstStyle>
          <a:p>
            <a:endParaRPr kumimoji="1" lang="ja-JP" altLang="en-US"/>
          </a:p>
        </p:txBody>
      </p:sp>
      <p:sp>
        <p:nvSpPr>
          <p:cNvPr id="1083" name="テキスト プレースホルダー 3"/>
          <p:cNvSpPr>
            <a:spLocks noGrp="1"/>
          </p:cNvSpPr>
          <p:nvPr>
            <p:ph type="body" sz="half" idx="2"/>
          </p:nvPr>
        </p:nvSpPr>
        <p:spPr>
          <a:xfrm>
            <a:off x="1344216" y="7156452"/>
            <a:ext cx="4114800" cy="1073149"/>
          </a:xfrm>
        </p:spPr>
        <p:txBody>
          <a:bodyPr/>
          <a:lstStyle>
            <a:lvl1pPr marL="0" indent="0">
              <a:buNone/>
              <a:defRPr sz="1400"/>
            </a:lvl1pPr>
            <a:lvl2pPr marL="457171" indent="0">
              <a:buNone/>
              <a:defRPr sz="1200"/>
            </a:lvl2pPr>
            <a:lvl3pPr marL="914341" indent="0">
              <a:buNone/>
              <a:defRPr sz="1000"/>
            </a:lvl3pPr>
            <a:lvl4pPr marL="1371512" indent="0">
              <a:buNone/>
              <a:defRPr sz="900"/>
            </a:lvl4pPr>
            <a:lvl5pPr marL="1828682" indent="0">
              <a:buNone/>
              <a:defRPr sz="900"/>
            </a:lvl5pPr>
            <a:lvl6pPr marL="2285853" indent="0">
              <a:buNone/>
              <a:defRPr sz="900"/>
            </a:lvl6pPr>
            <a:lvl7pPr marL="2743024" indent="0">
              <a:buNone/>
              <a:defRPr sz="900"/>
            </a:lvl7pPr>
            <a:lvl8pPr marL="3200194" indent="0">
              <a:buNone/>
              <a:defRPr sz="900"/>
            </a:lvl8pPr>
            <a:lvl9pPr marL="3657365"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B35317E7-E2E2-44D4-B0B1-4352C3C55D18}" type="datetimeFigureOut">
              <a:rPr kumimoji="1" lang="ja-JP" altLang="en-US" smtClean="0"/>
              <a:t>2025/11/17</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171253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タイトル プレースホルダー 1"/>
          <p:cNvSpPr>
            <a:spLocks noGrp="1"/>
          </p:cNvSpPr>
          <p:nvPr>
            <p:ph type="title"/>
          </p:nvPr>
        </p:nvSpPr>
        <p:spPr>
          <a:xfrm>
            <a:off x="342900" y="366185"/>
            <a:ext cx="6172200" cy="1524000"/>
          </a:xfrm>
          <a:prstGeom prst="rect">
            <a:avLst/>
          </a:prstGeom>
        </p:spPr>
        <p:txBody>
          <a:bodyPr vert="horz" lIns="91434" tIns="45717" rIns="91434" bIns="45717"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342900" y="2133602"/>
            <a:ext cx="6172200" cy="6034617"/>
          </a:xfrm>
          <a:prstGeom prst="rect">
            <a:avLst/>
          </a:prstGeom>
        </p:spPr>
        <p:txBody>
          <a:bodyPr vert="horz" lIns="91434" tIns="45717" rIns="91434" bIns="4571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342900" y="8475135"/>
            <a:ext cx="1600200" cy="486833"/>
          </a:xfrm>
          <a:prstGeom prst="rect">
            <a:avLst/>
          </a:prstGeom>
        </p:spPr>
        <p:txBody>
          <a:bodyPr vert="horz" lIns="91434" tIns="45717" rIns="91434" bIns="45717" rtlCol="0" anchor="ctr"/>
          <a:lstStyle>
            <a:lvl1pPr algn="l">
              <a:defRPr sz="1200">
                <a:solidFill>
                  <a:schemeClr val="tx1">
                    <a:tint val="75000"/>
                  </a:schemeClr>
                </a:solidFill>
              </a:defRPr>
            </a:lvl1pPr>
          </a:lstStyle>
          <a:p>
            <a:fld id="{B35317E7-E2E2-44D4-B0B1-4352C3C55D18}" type="datetimeFigureOut">
              <a:rPr kumimoji="1" lang="ja-JP" altLang="en-US" smtClean="0"/>
              <a:t>2025/11/17</a:t>
            </a:fld>
            <a:endParaRPr kumimoji="1" lang="ja-JP" altLang="en-US"/>
          </a:p>
        </p:txBody>
      </p:sp>
      <p:sp>
        <p:nvSpPr>
          <p:cNvPr id="1028" name="フッター プレースホルダー 4"/>
          <p:cNvSpPr>
            <a:spLocks noGrp="1"/>
          </p:cNvSpPr>
          <p:nvPr>
            <p:ph type="ftr" sz="quarter" idx="3"/>
          </p:nvPr>
        </p:nvSpPr>
        <p:spPr>
          <a:xfrm>
            <a:off x="2343151" y="8475135"/>
            <a:ext cx="2171700" cy="486833"/>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4914900" y="8475135"/>
            <a:ext cx="1600200" cy="486833"/>
          </a:xfrm>
          <a:prstGeom prst="rect">
            <a:avLst/>
          </a:prstGeom>
        </p:spPr>
        <p:txBody>
          <a:bodyPr vert="horz" lIns="91434" tIns="45717" rIns="91434" bIns="45717" rtlCol="0" anchor="ctr"/>
          <a:lstStyle>
            <a:lvl1pPr algn="r">
              <a:defRPr sz="1200">
                <a:solidFill>
                  <a:schemeClr val="tx1">
                    <a:tint val="75000"/>
                  </a:schemeClr>
                </a:solidFill>
              </a:defRPr>
            </a:lvl1pPr>
          </a:lstStyle>
          <a:p>
            <a:fld id="{E756E299-8D85-4F78-82D1-13B35E9512AE}" type="slidenum">
              <a:rPr kumimoji="1" lang="ja-JP" altLang="en-US" smtClean="0"/>
              <a:t>‹#›</a:t>
            </a:fld>
            <a:endParaRPr kumimoji="1" lang="ja-JP" altLang="en-US"/>
          </a:p>
        </p:txBody>
      </p:sp>
    </p:spTree>
    <p:extLst>
      <p:ext uri="{BB962C8B-B14F-4D97-AF65-F5344CB8AC3E}">
        <p14:creationId xmlns:p14="http://schemas.microsoft.com/office/powerpoint/2010/main" val="391646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41" rtl="0" eaLnBrk="1" latinLnBrk="0" hangingPunct="1">
        <a:spcBef>
          <a:spcPct val="0"/>
        </a:spcBef>
        <a:buNone/>
        <a:defRPr kumimoji="1" sz="4400" kern="1200">
          <a:solidFill>
            <a:schemeClr val="tx1"/>
          </a:solidFill>
          <a:latin typeface="+mj-lt"/>
          <a:ea typeface="+mj-ea"/>
          <a:cs typeface="+mj-cs"/>
        </a:defRPr>
      </a:lvl1pPr>
    </p:titleStyle>
    <p:bodyStyle>
      <a:lvl1pPr marL="342878" indent="-342878" algn="l" defTabSz="91434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02" indent="-285731" algn="l" defTabSz="91434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27" indent="-228585" algn="l" defTabSz="91434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97" indent="-228585" algn="l" defTabSz="91434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68" indent="-228585" algn="l" defTabSz="91434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38" indent="-228585" algn="l" defTabSz="91434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09" indent="-228585" algn="l" defTabSz="91434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780" indent="-228585" algn="l" defTabSz="91434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950" indent="-228585" algn="l" defTabSz="91434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2" algn="l" defTabSz="914341" rtl="0" eaLnBrk="1" latinLnBrk="0" hangingPunct="1">
        <a:defRPr kumimoji="1" sz="1800" kern="1200">
          <a:solidFill>
            <a:schemeClr val="tx1"/>
          </a:solidFill>
          <a:latin typeface="+mn-lt"/>
          <a:ea typeface="+mn-ea"/>
          <a:cs typeface="+mn-cs"/>
        </a:defRPr>
      </a:lvl5pPr>
      <a:lvl6pPr marL="2285853" algn="l" defTabSz="914341" rtl="0" eaLnBrk="1" latinLnBrk="0" hangingPunct="1">
        <a:defRPr kumimoji="1" sz="1800" kern="1200">
          <a:solidFill>
            <a:schemeClr val="tx1"/>
          </a:solidFill>
          <a:latin typeface="+mn-lt"/>
          <a:ea typeface="+mn-ea"/>
          <a:cs typeface="+mn-cs"/>
        </a:defRPr>
      </a:lvl6pPr>
      <a:lvl7pPr marL="2743024" algn="l" defTabSz="914341" rtl="0" eaLnBrk="1" latinLnBrk="0" hangingPunct="1">
        <a:defRPr kumimoji="1" sz="1800" kern="1200">
          <a:solidFill>
            <a:schemeClr val="tx1"/>
          </a:solidFill>
          <a:latin typeface="+mn-lt"/>
          <a:ea typeface="+mn-ea"/>
          <a:cs typeface="+mn-cs"/>
        </a:defRPr>
      </a:lvl7pPr>
      <a:lvl8pPr marL="3200194" algn="l" defTabSz="914341" rtl="0" eaLnBrk="1" latinLnBrk="0" hangingPunct="1">
        <a:defRPr kumimoji="1" sz="1800" kern="1200">
          <a:solidFill>
            <a:schemeClr val="tx1"/>
          </a:solidFill>
          <a:latin typeface="+mn-lt"/>
          <a:ea typeface="+mn-ea"/>
          <a:cs typeface="+mn-cs"/>
        </a:defRPr>
      </a:lvl8pPr>
      <a:lvl9pPr marL="3657365" algn="l" defTabSz="914341"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101"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2"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5317E7-E2E2-44D4-B0B1-4352C3C55D18}" type="datetimeFigureOut">
              <a:rPr lang="ja-JP" altLang="en-US" smtClean="0">
                <a:solidFill>
                  <a:prstClr val="black">
                    <a:tint val="75000"/>
                  </a:prstClr>
                </a:solidFill>
              </a:rPr>
              <a:pPr defTabSz="914400"/>
              <a:t>2025/11/17</a:t>
            </a:fld>
            <a:endParaRPr lang="ja-JP" altLang="en-US">
              <a:solidFill>
                <a:prstClr val="black">
                  <a:tint val="75000"/>
                </a:prstClr>
              </a:solidFill>
            </a:endParaRPr>
          </a:p>
        </p:txBody>
      </p:sp>
      <p:sp>
        <p:nvSpPr>
          <p:cNvPr id="1103"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1104"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756E299-8D85-4F78-82D1-13B35E9512AE}"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112736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角丸四角形 3"/>
          <p:cNvSpPr/>
          <p:nvPr/>
        </p:nvSpPr>
        <p:spPr>
          <a:xfrm>
            <a:off x="44624" y="35496"/>
            <a:ext cx="5763438" cy="1008112"/>
          </a:xfrm>
          <a:prstGeom prst="roundRect">
            <a:avLst/>
          </a:prstGeom>
          <a:noFill/>
          <a:ln w="60325" cmpd="thickThin">
            <a:solidFill>
              <a:srgbClr val="FF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endParaRPr lang="ja-JP" altLang="en-US" sz="5400" dirty="0">
              <a:latin typeface="+mj-ea"/>
              <a:ea typeface="+mj-ea"/>
            </a:endParaRPr>
          </a:p>
        </p:txBody>
      </p:sp>
      <p:sp>
        <p:nvSpPr>
          <p:cNvPr id="1183" name="正方形/長方形 4"/>
          <p:cNvSpPr/>
          <p:nvPr/>
        </p:nvSpPr>
        <p:spPr>
          <a:xfrm>
            <a:off x="116632" y="-116070"/>
            <a:ext cx="4443718" cy="1015663"/>
          </a:xfrm>
          <a:prstGeom prst="rect">
            <a:avLst/>
          </a:prstGeom>
          <a:noFill/>
        </p:spPr>
        <p:txBody>
          <a:bodyPr wrap="square" lIns="91434" tIns="45717" rIns="91434" bIns="45717">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6000" cap="all" dirty="0">
                <a:ln w="0"/>
                <a:solidFill>
                  <a:schemeClr val="accent6">
                    <a:lumMod val="75000"/>
                  </a:schemeClr>
                </a:solidFill>
                <a:effectLst>
                  <a:outerShdw blurRad="38100" dist="38100" dir="2700000" algn="tl">
                    <a:srgbClr val="000000">
                      <a:alpha val="43137"/>
                    </a:srgbClr>
                  </a:outerShdw>
                  <a:reflection blurRad="12700" stA="50000" endPos="50000" dist="5000" dir="5400000" sy="-100000" rotWithShape="0"/>
                </a:effectLst>
                <a:latin typeface="ＤＦ特太ゴシック体" panose="020B0509000000000000" pitchFamily="49" charset="-128"/>
                <a:ea typeface="ＤＦ特太ゴシック体" panose="020B0509000000000000" pitchFamily="49" charset="-128"/>
              </a:rPr>
              <a:t>食品 </a:t>
            </a:r>
            <a:r>
              <a:rPr lang="en-US" altLang="ja-JP" sz="6000" cap="all" dirty="0">
                <a:ln w="0"/>
                <a:solidFill>
                  <a:schemeClr val="accent6">
                    <a:lumMod val="75000"/>
                  </a:schemeClr>
                </a:solidFill>
                <a:effectLst>
                  <a:outerShdw blurRad="38100" dist="38100" dir="2700000" algn="tl">
                    <a:srgbClr val="000000">
                      <a:alpha val="43137"/>
                    </a:srgbClr>
                  </a:outerShdw>
                  <a:reflection blurRad="12700" stA="50000" endPos="50000" dist="5000" dir="5400000" sy="-100000" rotWithShape="0"/>
                </a:effectLst>
                <a:latin typeface="ＤＦ特太ゴシック体" panose="020B0509000000000000" pitchFamily="49" charset="-128"/>
                <a:ea typeface="ＤＦ特太ゴシック体" panose="020B0509000000000000" pitchFamily="49" charset="-128"/>
              </a:rPr>
              <a:t>essay</a:t>
            </a:r>
            <a:endParaRPr lang="ja-JP" altLang="en-US" sz="6000" cap="all" dirty="0">
              <a:ln w="0"/>
              <a:solidFill>
                <a:schemeClr val="accent6">
                  <a:lumMod val="75000"/>
                </a:schemeClr>
              </a:solidFill>
              <a:effectLst>
                <a:outerShdw blurRad="38100" dist="38100" dir="2700000" algn="tl">
                  <a:srgbClr val="000000">
                    <a:alpha val="43137"/>
                  </a:srgbClr>
                </a:outerShdw>
                <a:reflection blurRad="12700" stA="50000" endPos="50000" dist="5000" dir="5400000" sy="-100000" rotWithShape="0"/>
              </a:effectLst>
              <a:latin typeface="ＤＦ特太ゴシック体" panose="020B0509000000000000" pitchFamily="49" charset="-128"/>
              <a:ea typeface="ＤＦ特太ゴシック体" panose="020B0509000000000000" pitchFamily="49" charset="-128"/>
            </a:endParaRPr>
          </a:p>
        </p:txBody>
      </p:sp>
      <p:sp>
        <p:nvSpPr>
          <p:cNvPr id="1184" name="テキスト ボックス 5"/>
          <p:cNvSpPr txBox="1"/>
          <p:nvPr/>
        </p:nvSpPr>
        <p:spPr>
          <a:xfrm>
            <a:off x="4070155" y="107504"/>
            <a:ext cx="1737907" cy="860875"/>
          </a:xfrm>
          <a:prstGeom prst="rect">
            <a:avLst/>
          </a:prstGeom>
          <a:noFill/>
        </p:spPr>
        <p:txBody>
          <a:bodyPr wrap="square" lIns="91434" tIns="45717" rIns="91434" bIns="45717" rtlCol="0">
            <a:spAutoFit/>
          </a:bodyPr>
          <a:lstStyle/>
          <a:p>
            <a:r>
              <a:rPr lang="en-US" altLang="ja-JP" sz="1400" dirty="0">
                <a:latin typeface="+mj-ea"/>
                <a:ea typeface="+mj-ea"/>
              </a:rPr>
              <a:t>   Ｒ</a:t>
            </a:r>
            <a:r>
              <a:rPr lang="ja-JP" altLang="en-US" sz="1400" dirty="0">
                <a:latin typeface="+mj-ea"/>
                <a:ea typeface="+mj-ea"/>
              </a:rPr>
              <a:t>７</a:t>
            </a:r>
            <a:r>
              <a:rPr lang="en-US" altLang="ja-JP" sz="1400" dirty="0">
                <a:latin typeface="+mj-ea"/>
                <a:ea typeface="+mj-ea"/>
              </a:rPr>
              <a:t>- vol.</a:t>
            </a:r>
            <a:r>
              <a:rPr lang="ja-JP" altLang="en-US" sz="1400">
                <a:latin typeface="+mj-ea"/>
                <a:ea typeface="+mj-ea"/>
              </a:rPr>
              <a:t>４</a:t>
            </a:r>
            <a:endParaRPr lang="en-US" altLang="ja-JP" sz="1400" dirty="0">
              <a:latin typeface="+mj-ea"/>
              <a:ea typeface="+mj-ea"/>
            </a:endParaRPr>
          </a:p>
          <a:p>
            <a:endParaRPr lang="en-US" altLang="ja-JP" sz="900" dirty="0">
              <a:latin typeface="+mj-ea"/>
              <a:ea typeface="+mj-ea"/>
            </a:endParaRPr>
          </a:p>
          <a:p>
            <a:endParaRPr lang="en-US" altLang="ja-JP" sz="900" dirty="0">
              <a:latin typeface="+mj-ea"/>
              <a:ea typeface="+mj-ea"/>
            </a:endParaRPr>
          </a:p>
          <a:p>
            <a:endParaRPr lang="en-US" altLang="ja-JP" sz="900" dirty="0">
              <a:latin typeface="+mj-ea"/>
              <a:ea typeface="+mj-ea"/>
            </a:endParaRPr>
          </a:p>
          <a:p>
            <a:r>
              <a:rPr lang="ja-JP" altLang="en-US" sz="900" dirty="0">
                <a:latin typeface="+mj-ea"/>
                <a:ea typeface="+mj-ea"/>
              </a:rPr>
              <a:t>令和</a:t>
            </a:r>
            <a:r>
              <a:rPr lang="en-US" altLang="ja-JP" sz="900" dirty="0">
                <a:latin typeface="+mj-ea"/>
                <a:ea typeface="+mj-ea"/>
              </a:rPr>
              <a:t>7</a:t>
            </a:r>
            <a:r>
              <a:rPr lang="ja-JP" altLang="en-US" sz="900" dirty="0">
                <a:latin typeface="+mj-ea"/>
                <a:ea typeface="+mj-ea"/>
              </a:rPr>
              <a:t>年１１月１７日発行</a:t>
            </a:r>
            <a:endParaRPr lang="en-US" altLang="ja-JP" sz="900" dirty="0">
              <a:latin typeface="+mj-ea"/>
              <a:ea typeface="+mj-ea"/>
            </a:endParaRPr>
          </a:p>
        </p:txBody>
      </p:sp>
      <p:pic>
        <p:nvPicPr>
          <p:cNvPr id="1185" name="図 7"/>
          <p:cNvPicPr>
            <a:picLocks noChangeAspect="1"/>
          </p:cNvPicPr>
          <p:nvPr/>
        </p:nvPicPr>
        <p:blipFill>
          <a:blip r:embed="rId3"/>
          <a:stretch>
            <a:fillRect/>
          </a:stretch>
        </p:blipFill>
        <p:spPr>
          <a:xfrm>
            <a:off x="5877273" y="35496"/>
            <a:ext cx="941591" cy="876794"/>
          </a:xfrm>
          <a:prstGeom prst="rect">
            <a:avLst/>
          </a:prstGeom>
        </p:spPr>
      </p:pic>
      <p:sp>
        <p:nvSpPr>
          <p:cNvPr id="1186" name="テキスト ボックス 15"/>
          <p:cNvSpPr txBox="1"/>
          <p:nvPr/>
        </p:nvSpPr>
        <p:spPr>
          <a:xfrm>
            <a:off x="476673" y="8676456"/>
            <a:ext cx="5976664" cy="399211"/>
          </a:xfrm>
          <a:prstGeom prst="rect">
            <a:avLst/>
          </a:prstGeom>
          <a:noFill/>
        </p:spPr>
        <p:txBody>
          <a:bodyPr wrap="square" lIns="91434" tIns="45717" rIns="91434" bIns="45717" rtlCol="0">
            <a:spAutoFit/>
          </a:bodyPr>
          <a:lstStyle/>
          <a:p>
            <a:r>
              <a:rPr lang="ja-JP" altLang="en-US" sz="1200" dirty="0"/>
              <a:t>秋田県大仙保健所　環境指導課　／　大曲食品衛生協会　／　角館食品衛生協会</a:t>
            </a:r>
            <a:endParaRPr lang="en-US" altLang="ja-JP" sz="1200" dirty="0"/>
          </a:p>
          <a:p>
            <a:r>
              <a:rPr lang="ja-JP" altLang="en-US" sz="800" dirty="0"/>
              <a:t>　　　　（電話０１８７－６３－３６９４）　　　　（０１８７－６３－８９２８）　　　（０１８７－５４－２１７１）</a:t>
            </a:r>
          </a:p>
        </p:txBody>
      </p:sp>
      <p:sp>
        <p:nvSpPr>
          <p:cNvPr id="1187" name="角丸四角形 1"/>
          <p:cNvSpPr/>
          <p:nvPr/>
        </p:nvSpPr>
        <p:spPr>
          <a:xfrm>
            <a:off x="44625" y="3491880"/>
            <a:ext cx="6774239" cy="5112568"/>
          </a:xfrm>
          <a:prstGeom prst="roundRect">
            <a:avLst>
              <a:gd name="adj" fmla="val 812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188" name="正方形/長方形 27"/>
          <p:cNvSpPr/>
          <p:nvPr/>
        </p:nvSpPr>
        <p:spPr>
          <a:xfrm>
            <a:off x="184498" y="1188000"/>
            <a:ext cx="6412854" cy="50405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solidFill>
                  <a:srgbClr val="FF0000"/>
                </a:solidFill>
                <a:effectLst>
                  <a:outerShdw blurRad="38100" dist="38100" dir="2700000" algn="tl">
                    <a:srgbClr val="000000">
                      <a:alpha val="43137"/>
                    </a:srgbClr>
                  </a:outerShdw>
                </a:effectLst>
                <a:latin typeface="+mj-ea"/>
                <a:ea typeface="+mj-ea"/>
              </a:rPr>
              <a:t>ノロウイルスのシーズン到来！！</a:t>
            </a:r>
            <a:endParaRPr lang="ja-JP" altLang="en-US" sz="2400" b="1" dirty="0">
              <a:solidFill>
                <a:srgbClr val="FF0000"/>
              </a:solidFill>
              <a:effectLst>
                <a:outerShdw blurRad="38100" dist="38100" dir="2700000" algn="tl">
                  <a:srgbClr val="000000">
                    <a:alpha val="43137"/>
                  </a:srgbClr>
                </a:outerShdw>
              </a:effectLst>
              <a:latin typeface="+mj-ea"/>
              <a:ea typeface="+mj-ea"/>
            </a:endParaRPr>
          </a:p>
        </p:txBody>
      </p:sp>
      <p:sp>
        <p:nvSpPr>
          <p:cNvPr id="1189" name="テキスト ボックス 13"/>
          <p:cNvSpPr txBox="1"/>
          <p:nvPr/>
        </p:nvSpPr>
        <p:spPr>
          <a:xfrm>
            <a:off x="116633" y="1692056"/>
            <a:ext cx="6562979" cy="2061210"/>
          </a:xfrm>
          <a:prstGeom prst="rect">
            <a:avLst/>
          </a:prstGeom>
          <a:noFill/>
        </p:spPr>
        <p:txBody>
          <a:bodyPr wrap="square" rtlCol="0">
            <a:spAutoFit/>
          </a:bodyPr>
          <a:lstStyle/>
          <a:p>
            <a:r>
              <a:rPr lang="ja-JP" altLang="en-US" sz="1200" dirty="0">
                <a:latin typeface="+mj-ea"/>
                <a:ea typeface="+mj-ea"/>
              </a:rPr>
              <a:t>　</a:t>
            </a:r>
            <a:r>
              <a:rPr lang="ja-JP" altLang="en-US" sz="1600" dirty="0">
                <a:latin typeface="+mj-ea"/>
                <a:ea typeface="+mj-ea"/>
              </a:rPr>
              <a:t>ノロウイルスに感染した調理従事者を介した食中毒事例が増加しています。調理従事者が、下痢や嘔吐などの症状があるにもかかわらず調理したケースばかりでなく、</a:t>
            </a:r>
            <a:r>
              <a:rPr lang="ja-JP" altLang="en-US" sz="1600" dirty="0">
                <a:solidFill>
                  <a:srgbClr val="FF0000"/>
                </a:solidFill>
                <a:latin typeface="+mj-ea"/>
                <a:ea typeface="+mj-ea"/>
              </a:rPr>
              <a:t>症状がなく感染していたことに気づかず、調理をした事例もあります</a:t>
            </a:r>
            <a:r>
              <a:rPr lang="ja-JP" altLang="en-US" sz="1600" dirty="0">
                <a:latin typeface="+mj-ea"/>
                <a:ea typeface="+mj-ea"/>
              </a:rPr>
              <a:t>。</a:t>
            </a:r>
            <a:endParaRPr lang="en-US" altLang="ja-JP" sz="1400" dirty="0">
              <a:latin typeface="+mj-ea"/>
              <a:ea typeface="+mj-ea"/>
            </a:endParaRPr>
          </a:p>
          <a:p>
            <a:r>
              <a:rPr lang="ja-JP" altLang="en-US" sz="1600" dirty="0">
                <a:latin typeface="+mj-ea"/>
                <a:ea typeface="+mj-ea"/>
              </a:rPr>
              <a:t>　調理従事者を介した食品汚染は、大規模な食中毒の発生につながるおそれがあります。調理従事者は日頃からノロウイルスを保有している可能性があることを認識し、衛生管理を徹底することが重要です。</a:t>
            </a:r>
            <a:endParaRPr lang="en-US" altLang="ja-JP" sz="1400" dirty="0">
              <a:latin typeface="+mj-ea"/>
              <a:ea typeface="+mj-ea"/>
            </a:endParaRPr>
          </a:p>
          <a:p>
            <a:endParaRPr lang="en-US" altLang="ja-JP" sz="1600" dirty="0">
              <a:latin typeface="+mj-ea"/>
              <a:ea typeface="+mj-ea"/>
            </a:endParaRPr>
          </a:p>
        </p:txBody>
      </p:sp>
      <p:sp>
        <p:nvSpPr>
          <p:cNvPr id="1190" name="正方形/長方形 26"/>
          <p:cNvSpPr/>
          <p:nvPr/>
        </p:nvSpPr>
        <p:spPr>
          <a:xfrm>
            <a:off x="4046334" y="5591415"/>
            <a:ext cx="678810" cy="42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191" name="正方形/長方形 6"/>
          <p:cNvSpPr/>
          <p:nvPr/>
        </p:nvSpPr>
        <p:spPr>
          <a:xfrm>
            <a:off x="3861048" y="5580112"/>
            <a:ext cx="864096" cy="432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2" name="図 2"/>
          <p:cNvPicPr>
            <a:picLocks noChangeAspect="1"/>
          </p:cNvPicPr>
          <p:nvPr/>
        </p:nvPicPr>
        <p:blipFill>
          <a:blip r:embed="rId4"/>
          <a:stretch>
            <a:fillRect/>
          </a:stretch>
        </p:blipFill>
        <p:spPr>
          <a:xfrm>
            <a:off x="1084312" y="3526928"/>
            <a:ext cx="4720952" cy="397000"/>
          </a:xfrm>
          <a:prstGeom prst="rect">
            <a:avLst/>
          </a:prstGeom>
        </p:spPr>
      </p:pic>
      <p:pic>
        <p:nvPicPr>
          <p:cNvPr id="1193" name="図 8"/>
          <p:cNvPicPr>
            <a:picLocks noChangeAspect="1"/>
          </p:cNvPicPr>
          <p:nvPr/>
        </p:nvPicPr>
        <p:blipFill>
          <a:blip r:embed="rId5"/>
          <a:stretch>
            <a:fillRect/>
          </a:stretch>
        </p:blipFill>
        <p:spPr>
          <a:xfrm>
            <a:off x="116632" y="3878236"/>
            <a:ext cx="4516960" cy="2277940"/>
          </a:xfrm>
          <a:prstGeom prst="rect">
            <a:avLst/>
          </a:prstGeom>
        </p:spPr>
      </p:pic>
      <p:pic>
        <p:nvPicPr>
          <p:cNvPr id="1194" name="図 9"/>
          <p:cNvPicPr>
            <a:picLocks noChangeAspect="1"/>
          </p:cNvPicPr>
          <p:nvPr/>
        </p:nvPicPr>
        <p:blipFill>
          <a:blip r:embed="rId6"/>
          <a:stretch>
            <a:fillRect/>
          </a:stretch>
        </p:blipFill>
        <p:spPr>
          <a:xfrm>
            <a:off x="4509120" y="4499992"/>
            <a:ext cx="2242499" cy="1656184"/>
          </a:xfrm>
          <a:prstGeom prst="rect">
            <a:avLst/>
          </a:prstGeom>
        </p:spPr>
      </p:pic>
      <p:pic>
        <p:nvPicPr>
          <p:cNvPr id="1195" name="図 11"/>
          <p:cNvPicPr>
            <a:picLocks noChangeAspect="1"/>
          </p:cNvPicPr>
          <p:nvPr/>
        </p:nvPicPr>
        <p:blipFill>
          <a:blip r:embed="rId7"/>
          <a:stretch>
            <a:fillRect/>
          </a:stretch>
        </p:blipFill>
        <p:spPr>
          <a:xfrm>
            <a:off x="164282" y="6228184"/>
            <a:ext cx="4221457" cy="2016224"/>
          </a:xfrm>
          <a:prstGeom prst="rect">
            <a:avLst/>
          </a:prstGeom>
        </p:spPr>
      </p:pic>
      <p:pic>
        <p:nvPicPr>
          <p:cNvPr id="1196" name="図 22"/>
          <p:cNvPicPr>
            <a:picLocks noChangeAspect="1"/>
          </p:cNvPicPr>
          <p:nvPr/>
        </p:nvPicPr>
        <p:blipFill>
          <a:blip r:embed="rId8"/>
          <a:stretch>
            <a:fillRect/>
          </a:stretch>
        </p:blipFill>
        <p:spPr>
          <a:xfrm>
            <a:off x="4377500" y="6300192"/>
            <a:ext cx="2291860" cy="1944216"/>
          </a:xfrm>
          <a:prstGeom prst="rect">
            <a:avLst/>
          </a:prstGeom>
        </p:spPr>
      </p:pic>
      <p:sp>
        <p:nvSpPr>
          <p:cNvPr id="1197" name="テキスト ボックス 25"/>
          <p:cNvSpPr txBox="1"/>
          <p:nvPr/>
        </p:nvSpPr>
        <p:spPr>
          <a:xfrm>
            <a:off x="2996952" y="8316416"/>
            <a:ext cx="3783164" cy="246221"/>
          </a:xfrm>
          <a:prstGeom prst="rect">
            <a:avLst/>
          </a:prstGeom>
          <a:noFill/>
        </p:spPr>
        <p:txBody>
          <a:bodyPr wrap="square" rtlCol="0">
            <a:spAutoFit/>
          </a:bodyPr>
          <a:lstStyle/>
          <a:p>
            <a:r>
              <a:rPr kumimoji="1" lang="ja-JP" altLang="en-US" sz="1000" dirty="0">
                <a:latin typeface="+mj-ea"/>
                <a:ea typeface="+mj-ea"/>
              </a:rPr>
              <a:t>出典：</a:t>
            </a:r>
            <a:r>
              <a:rPr lang="ja-JP" altLang="en-US" sz="1000" dirty="0">
                <a:latin typeface="+mj-ea"/>
                <a:ea typeface="+mj-ea"/>
              </a:rPr>
              <a:t>「ノロウイルスからまもる！！」</a:t>
            </a:r>
            <a:r>
              <a:rPr kumimoji="1" lang="ja-JP" altLang="en-US" sz="700" dirty="0">
                <a:latin typeface="+mj-ea"/>
                <a:ea typeface="+mj-ea"/>
              </a:rPr>
              <a:t>（公社）</a:t>
            </a:r>
            <a:r>
              <a:rPr lang="ja-JP" altLang="en-US" sz="700" dirty="0">
                <a:latin typeface="+mj-ea"/>
                <a:ea typeface="+mj-ea"/>
              </a:rPr>
              <a:t>日本食品衛生協会発行</a:t>
            </a:r>
            <a:endParaRPr kumimoji="1" lang="ja-JP" altLang="en-US" sz="700" dirty="0">
              <a:latin typeface="+mj-ea"/>
              <a:ea typeface="+mj-ea"/>
            </a:endParaRPr>
          </a:p>
        </p:txBody>
      </p:sp>
    </p:spTree>
    <p:extLst>
      <p:ext uri="{BB962C8B-B14F-4D97-AF65-F5344CB8AC3E}">
        <p14:creationId xmlns:p14="http://schemas.microsoft.com/office/powerpoint/2010/main" val="39385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2">
            <a:extLst>
              <a:ext uri="{FF2B5EF4-FFF2-40B4-BE49-F238E27FC236}">
                <a16:creationId xmlns:a16="http://schemas.microsoft.com/office/drawing/2014/main" id="{1576FC08-0A7D-569A-A580-F61DC258AB77}"/>
              </a:ext>
            </a:extLst>
          </p:cNvPr>
          <p:cNvSpPr/>
          <p:nvPr/>
        </p:nvSpPr>
        <p:spPr>
          <a:xfrm>
            <a:off x="0" y="123473"/>
            <a:ext cx="2852936" cy="344071"/>
          </a:xfrm>
          <a:prstGeom prst="roundRect">
            <a:avLst/>
          </a:prstGeom>
          <a:solidFill>
            <a:srgbClr val="70AC2E"/>
          </a:solidFill>
          <a:ln>
            <a:solidFill>
              <a:srgbClr val="EDF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 name="角丸四角形 2">
            <a:extLst>
              <a:ext uri="{FF2B5EF4-FFF2-40B4-BE49-F238E27FC236}">
                <a16:creationId xmlns:a16="http://schemas.microsoft.com/office/drawing/2014/main" id="{5B6ABE4B-E726-AF13-8CC2-A96219E15FF9}"/>
              </a:ext>
            </a:extLst>
          </p:cNvPr>
          <p:cNvSpPr/>
          <p:nvPr/>
        </p:nvSpPr>
        <p:spPr>
          <a:xfrm>
            <a:off x="0" y="123473"/>
            <a:ext cx="2852936" cy="344071"/>
          </a:xfrm>
          <a:prstGeom prst="roundRect">
            <a:avLst/>
          </a:prstGeom>
          <a:solidFill>
            <a:srgbClr val="70AC2E"/>
          </a:solidFill>
          <a:ln>
            <a:solidFill>
              <a:srgbClr val="EDF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 name="テキスト ボックス 3">
            <a:extLst>
              <a:ext uri="{FF2B5EF4-FFF2-40B4-BE49-F238E27FC236}">
                <a16:creationId xmlns:a16="http://schemas.microsoft.com/office/drawing/2014/main" id="{D720D3C9-E150-98C9-7D42-00FA4A2E4B8C}"/>
              </a:ext>
            </a:extLst>
          </p:cNvPr>
          <p:cNvSpPr txBox="1"/>
          <p:nvPr/>
        </p:nvSpPr>
        <p:spPr>
          <a:xfrm>
            <a:off x="44624" y="67434"/>
            <a:ext cx="2683748" cy="400110"/>
          </a:xfrm>
          <a:prstGeom prst="rect">
            <a:avLst/>
          </a:prstGeom>
          <a:noFill/>
        </p:spPr>
        <p:txBody>
          <a:bodyPr wrap="none" rtlCol="0">
            <a:spAutoFit/>
          </a:bodyPr>
          <a:lstStyle/>
          <a:p>
            <a:pPr defTabSz="914400"/>
            <a:r>
              <a:rPr lang="ja-JP" altLang="en-US" sz="2000" b="1" i="1" dirty="0">
                <a:solidFill>
                  <a:srgbClr val="FFFF00"/>
                </a:solidFill>
                <a:effectLst>
                  <a:outerShdw blurRad="38100" dist="38100" dir="2700000" algn="tl">
                    <a:srgbClr val="000000">
                      <a:alpha val="43137"/>
                    </a:srgbClr>
                  </a:outerShdw>
                </a:effectLst>
                <a:latin typeface="HG丸ｺﾞｼｯｸM-PRO"/>
                <a:ea typeface="HG丸ｺﾞｼｯｸM-PRO"/>
              </a:rPr>
              <a:t>食品</a:t>
            </a:r>
            <a:r>
              <a:rPr lang="en-US" altLang="ja-JP" sz="2000" b="1" i="1" dirty="0">
                <a:solidFill>
                  <a:srgbClr val="FFFF00"/>
                </a:solidFill>
                <a:effectLst>
                  <a:outerShdw blurRad="38100" dist="38100" dir="2700000" algn="tl">
                    <a:srgbClr val="000000">
                      <a:alpha val="43137"/>
                    </a:srgbClr>
                  </a:outerShdw>
                </a:effectLst>
                <a:latin typeface="HG丸ｺﾞｼｯｸM-PRO"/>
                <a:ea typeface="HG丸ｺﾞｼｯｸM-PRO"/>
              </a:rPr>
              <a:t>ESSAY</a:t>
            </a:r>
            <a:r>
              <a:rPr lang="ja-JP" altLang="en-US" sz="2000" b="1" i="1" dirty="0">
                <a:solidFill>
                  <a:srgbClr val="FFFF00"/>
                </a:solidFill>
                <a:effectLst>
                  <a:outerShdw blurRad="38100" dist="38100" dir="2700000" algn="tl">
                    <a:srgbClr val="000000">
                      <a:alpha val="43137"/>
                    </a:srgbClr>
                  </a:outerShdw>
                </a:effectLst>
                <a:latin typeface="HG丸ｺﾞｼｯｸM-PRO"/>
                <a:ea typeface="HG丸ｺﾞｼｯｸM-PRO"/>
              </a:rPr>
              <a:t>　豆知識</a:t>
            </a:r>
          </a:p>
        </p:txBody>
      </p:sp>
      <p:grpSp>
        <p:nvGrpSpPr>
          <p:cNvPr id="24" name="グループ化 23">
            <a:extLst>
              <a:ext uri="{FF2B5EF4-FFF2-40B4-BE49-F238E27FC236}">
                <a16:creationId xmlns:a16="http://schemas.microsoft.com/office/drawing/2014/main" id="{5277AA30-DECF-C183-BCA9-EEB6529DA8FB}"/>
              </a:ext>
            </a:extLst>
          </p:cNvPr>
          <p:cNvGrpSpPr/>
          <p:nvPr/>
        </p:nvGrpSpPr>
        <p:grpSpPr>
          <a:xfrm>
            <a:off x="139927" y="894894"/>
            <a:ext cx="4608512" cy="3384376"/>
            <a:chOff x="1268760" y="827584"/>
            <a:chExt cx="4053608" cy="3005392"/>
          </a:xfrm>
        </p:grpSpPr>
        <p:pic>
          <p:nvPicPr>
            <p:cNvPr id="11" name="Picture 3">
              <a:extLst>
                <a:ext uri="{FF2B5EF4-FFF2-40B4-BE49-F238E27FC236}">
                  <a16:creationId xmlns:a16="http://schemas.microsoft.com/office/drawing/2014/main" id="{0DA093E7-7455-1987-E2BD-4387DEB2051B}"/>
                </a:ext>
              </a:extLst>
            </p:cNvPr>
            <p:cNvPicPr>
              <a:picLocks noChangeAspect="1" noChangeArrowheads="1"/>
            </p:cNvPicPr>
            <p:nvPr/>
          </p:nvPicPr>
          <p:blipFill>
            <a:blip r:embed="rId2"/>
            <a:stretch>
              <a:fillRect/>
            </a:stretch>
          </p:blipFill>
          <p:spPr>
            <a:xfrm>
              <a:off x="1268760" y="827584"/>
              <a:ext cx="4033102" cy="3005392"/>
            </a:xfrm>
            <a:prstGeom prst="rect">
              <a:avLst/>
            </a:prstGeom>
            <a:noFill/>
            <a:ln>
              <a:noFill/>
            </a:ln>
          </p:spPr>
        </p:pic>
        <p:sp>
          <p:nvSpPr>
            <p:cNvPr id="13" name="テキスト ボックス 17">
              <a:extLst>
                <a:ext uri="{FF2B5EF4-FFF2-40B4-BE49-F238E27FC236}">
                  <a16:creationId xmlns:a16="http://schemas.microsoft.com/office/drawing/2014/main" id="{B8FCAAA9-EB26-A6FB-BEF3-2BD51839B80A}"/>
                </a:ext>
              </a:extLst>
            </p:cNvPr>
            <p:cNvSpPr txBox="1"/>
            <p:nvPr/>
          </p:nvSpPr>
          <p:spPr>
            <a:xfrm>
              <a:off x="2457649" y="1985329"/>
              <a:ext cx="936104" cy="215444"/>
            </a:xfrm>
            <a:prstGeom prst="rect">
              <a:avLst/>
            </a:prstGeom>
            <a:noFill/>
          </p:spPr>
          <p:txBody>
            <a:bodyPr wrap="square" rtlCol="0">
              <a:spAutoFit/>
            </a:bodyPr>
            <a:lstStyle/>
            <a:p>
              <a:r>
                <a:rPr kumimoji="1" lang="ja-JP" altLang="en-US" sz="800" dirty="0"/>
                <a:t>感染・発病</a:t>
              </a:r>
            </a:p>
          </p:txBody>
        </p:sp>
        <p:sp>
          <p:nvSpPr>
            <p:cNvPr id="14" name="テキスト ボックス 24">
              <a:extLst>
                <a:ext uri="{FF2B5EF4-FFF2-40B4-BE49-F238E27FC236}">
                  <a16:creationId xmlns:a16="http://schemas.microsoft.com/office/drawing/2014/main" id="{DE6F67E3-7834-8E15-7659-54FB9E55DDB7}"/>
                </a:ext>
              </a:extLst>
            </p:cNvPr>
            <p:cNvSpPr txBox="1"/>
            <p:nvPr/>
          </p:nvSpPr>
          <p:spPr>
            <a:xfrm>
              <a:off x="3806128" y="1761847"/>
              <a:ext cx="936104" cy="215444"/>
            </a:xfrm>
            <a:prstGeom prst="rect">
              <a:avLst/>
            </a:prstGeom>
            <a:noFill/>
          </p:spPr>
          <p:txBody>
            <a:bodyPr wrap="square" rtlCol="0">
              <a:spAutoFit/>
            </a:bodyPr>
            <a:lstStyle/>
            <a:p>
              <a:r>
                <a:rPr kumimoji="1" lang="ja-JP" altLang="en-US" sz="800" dirty="0"/>
                <a:t>感染者が調理</a:t>
              </a:r>
            </a:p>
          </p:txBody>
        </p:sp>
        <p:sp>
          <p:nvSpPr>
            <p:cNvPr id="15" name="テキスト ボックス 28">
              <a:extLst>
                <a:ext uri="{FF2B5EF4-FFF2-40B4-BE49-F238E27FC236}">
                  <a16:creationId xmlns:a16="http://schemas.microsoft.com/office/drawing/2014/main" id="{48F6BB08-8567-8C45-A0A2-AF2168638DF8}"/>
                </a:ext>
              </a:extLst>
            </p:cNvPr>
            <p:cNvSpPr txBox="1"/>
            <p:nvPr/>
          </p:nvSpPr>
          <p:spPr>
            <a:xfrm>
              <a:off x="4170240" y="2529994"/>
              <a:ext cx="1152128" cy="338554"/>
            </a:xfrm>
            <a:prstGeom prst="rect">
              <a:avLst/>
            </a:prstGeom>
            <a:noFill/>
          </p:spPr>
          <p:txBody>
            <a:bodyPr wrap="square" rtlCol="0">
              <a:spAutoFit/>
            </a:bodyPr>
            <a:lstStyle/>
            <a:p>
              <a:r>
                <a:rPr kumimoji="1" lang="ja-JP" altLang="en-US" sz="800" dirty="0"/>
                <a:t>ウイルスが付着した食品を食べて感染</a:t>
              </a:r>
            </a:p>
          </p:txBody>
        </p:sp>
        <p:sp>
          <p:nvSpPr>
            <p:cNvPr id="16" name="テキスト ボックス 29">
              <a:extLst>
                <a:ext uri="{FF2B5EF4-FFF2-40B4-BE49-F238E27FC236}">
                  <a16:creationId xmlns:a16="http://schemas.microsoft.com/office/drawing/2014/main" id="{D14A67E5-5D24-A731-5213-79E1ECDA9596}"/>
                </a:ext>
              </a:extLst>
            </p:cNvPr>
            <p:cNvSpPr txBox="1"/>
            <p:nvPr/>
          </p:nvSpPr>
          <p:spPr>
            <a:xfrm>
              <a:off x="3584006" y="2912899"/>
              <a:ext cx="1093253" cy="215444"/>
            </a:xfrm>
            <a:prstGeom prst="rect">
              <a:avLst/>
            </a:prstGeom>
            <a:noFill/>
          </p:spPr>
          <p:txBody>
            <a:bodyPr wrap="square" rtlCol="0">
              <a:spAutoFit/>
            </a:bodyPr>
            <a:lstStyle/>
            <a:p>
              <a:r>
                <a:rPr kumimoji="1" lang="ja-JP" altLang="en-US" sz="800" dirty="0"/>
                <a:t>トイレから下水へ</a:t>
              </a:r>
            </a:p>
          </p:txBody>
        </p:sp>
        <p:sp>
          <p:nvSpPr>
            <p:cNvPr id="17" name="テキスト ボックス 30">
              <a:extLst>
                <a:ext uri="{FF2B5EF4-FFF2-40B4-BE49-F238E27FC236}">
                  <a16:creationId xmlns:a16="http://schemas.microsoft.com/office/drawing/2014/main" id="{68854967-B7A2-89DB-51D4-DC80C0EC99B8}"/>
                </a:ext>
              </a:extLst>
            </p:cNvPr>
            <p:cNvSpPr txBox="1"/>
            <p:nvPr/>
          </p:nvSpPr>
          <p:spPr>
            <a:xfrm>
              <a:off x="4487335" y="3441168"/>
              <a:ext cx="788452" cy="215444"/>
            </a:xfrm>
            <a:prstGeom prst="rect">
              <a:avLst/>
            </a:prstGeom>
            <a:noFill/>
          </p:spPr>
          <p:txBody>
            <a:bodyPr wrap="square" rtlCol="0">
              <a:spAutoFit/>
            </a:bodyPr>
            <a:lstStyle/>
            <a:p>
              <a:r>
                <a:rPr kumimoji="1" lang="ja-JP" altLang="en-US" sz="800" dirty="0"/>
                <a:t>川から海へ</a:t>
              </a:r>
            </a:p>
          </p:txBody>
        </p:sp>
        <p:sp>
          <p:nvSpPr>
            <p:cNvPr id="18" name="テキスト ボックス 31">
              <a:extLst>
                <a:ext uri="{FF2B5EF4-FFF2-40B4-BE49-F238E27FC236}">
                  <a16:creationId xmlns:a16="http://schemas.microsoft.com/office/drawing/2014/main" id="{1D9CEE56-CBFE-DF5A-DC4B-D133A3957066}"/>
                </a:ext>
              </a:extLst>
            </p:cNvPr>
            <p:cNvSpPr txBox="1"/>
            <p:nvPr/>
          </p:nvSpPr>
          <p:spPr>
            <a:xfrm>
              <a:off x="2746358" y="3445186"/>
              <a:ext cx="1752447" cy="215444"/>
            </a:xfrm>
            <a:prstGeom prst="rect">
              <a:avLst/>
            </a:prstGeom>
            <a:noFill/>
          </p:spPr>
          <p:txBody>
            <a:bodyPr wrap="square" rtlCol="0">
              <a:spAutoFit/>
            </a:bodyPr>
            <a:lstStyle/>
            <a:p>
              <a:r>
                <a:rPr kumimoji="1" lang="ja-JP" altLang="en-US" sz="800" dirty="0"/>
                <a:t>二枚貝に蓄積し加熱不十分で喫食</a:t>
              </a:r>
            </a:p>
          </p:txBody>
        </p:sp>
        <p:sp>
          <p:nvSpPr>
            <p:cNvPr id="19" name="テキスト ボックス 32">
              <a:extLst>
                <a:ext uri="{FF2B5EF4-FFF2-40B4-BE49-F238E27FC236}">
                  <a16:creationId xmlns:a16="http://schemas.microsoft.com/office/drawing/2014/main" id="{38D78A29-8891-5E4F-0C74-1CAFF27DA551}"/>
                </a:ext>
              </a:extLst>
            </p:cNvPr>
            <p:cNvSpPr txBox="1"/>
            <p:nvPr/>
          </p:nvSpPr>
          <p:spPr>
            <a:xfrm>
              <a:off x="1669995" y="1647253"/>
              <a:ext cx="1237267" cy="338554"/>
            </a:xfrm>
            <a:prstGeom prst="rect">
              <a:avLst/>
            </a:prstGeom>
            <a:noFill/>
          </p:spPr>
          <p:txBody>
            <a:bodyPr wrap="square" rtlCol="0">
              <a:spAutoFit/>
            </a:bodyPr>
            <a:lstStyle/>
            <a:p>
              <a:r>
                <a:rPr kumimoji="1" lang="ja-JP" altLang="en-US" sz="800" dirty="0"/>
                <a:t>手に付着したウイルスが口から体内へ</a:t>
              </a:r>
            </a:p>
          </p:txBody>
        </p:sp>
        <p:sp>
          <p:nvSpPr>
            <p:cNvPr id="20" name="テキスト ボックス 33">
              <a:extLst>
                <a:ext uri="{FF2B5EF4-FFF2-40B4-BE49-F238E27FC236}">
                  <a16:creationId xmlns:a16="http://schemas.microsoft.com/office/drawing/2014/main" id="{17A8514E-6977-1934-F47C-BEF347D35F59}"/>
                </a:ext>
              </a:extLst>
            </p:cNvPr>
            <p:cNvSpPr txBox="1"/>
            <p:nvPr/>
          </p:nvSpPr>
          <p:spPr>
            <a:xfrm>
              <a:off x="1673028" y="2548949"/>
              <a:ext cx="869312" cy="300643"/>
            </a:xfrm>
            <a:prstGeom prst="rect">
              <a:avLst/>
            </a:prstGeom>
            <a:noFill/>
          </p:spPr>
          <p:txBody>
            <a:bodyPr wrap="square" rtlCol="0">
              <a:spAutoFit/>
            </a:bodyPr>
            <a:lstStyle/>
            <a:p>
              <a:r>
                <a:rPr kumimoji="1" lang="ja-JP" altLang="en-US" sz="800" dirty="0"/>
                <a:t>患者の</a:t>
              </a:r>
              <a:r>
                <a:rPr kumimoji="1" lang="ja-JP" altLang="en-US" sz="800" dirty="0" err="1"/>
                <a:t>ふん</a:t>
              </a:r>
              <a:r>
                <a:rPr kumimoji="1" lang="ja-JP" altLang="en-US" sz="800" dirty="0"/>
                <a:t>便、嘔吐物を処理</a:t>
              </a:r>
            </a:p>
          </p:txBody>
        </p:sp>
        <p:sp>
          <p:nvSpPr>
            <p:cNvPr id="21" name="テキスト ボックス 34">
              <a:extLst>
                <a:ext uri="{FF2B5EF4-FFF2-40B4-BE49-F238E27FC236}">
                  <a16:creationId xmlns:a16="http://schemas.microsoft.com/office/drawing/2014/main" id="{C03CC621-4F09-0818-C5C7-D5EA56DC1351}"/>
                </a:ext>
              </a:extLst>
            </p:cNvPr>
            <p:cNvSpPr txBox="1"/>
            <p:nvPr/>
          </p:nvSpPr>
          <p:spPr>
            <a:xfrm>
              <a:off x="1624367" y="3487335"/>
              <a:ext cx="1157743" cy="338554"/>
            </a:xfrm>
            <a:prstGeom prst="rect">
              <a:avLst/>
            </a:prstGeom>
            <a:noFill/>
          </p:spPr>
          <p:txBody>
            <a:bodyPr wrap="square" rtlCol="0">
              <a:spAutoFit/>
            </a:bodyPr>
            <a:lstStyle/>
            <a:p>
              <a:r>
                <a:rPr kumimoji="1" lang="ja-JP" altLang="en-US" sz="800" dirty="0"/>
                <a:t>残った</a:t>
              </a:r>
              <a:r>
                <a:rPr kumimoji="1" lang="ja-JP" altLang="en-US" sz="800" dirty="0" err="1"/>
                <a:t>ふん</a:t>
              </a:r>
              <a:r>
                <a:rPr kumimoji="1" lang="ja-JP" altLang="en-US" sz="800" dirty="0"/>
                <a:t>便、嘔吐物が乾燥して口へ</a:t>
              </a:r>
            </a:p>
          </p:txBody>
        </p:sp>
        <p:sp>
          <p:nvSpPr>
            <p:cNvPr id="22" name="テキスト ボックス 35">
              <a:extLst>
                <a:ext uri="{FF2B5EF4-FFF2-40B4-BE49-F238E27FC236}">
                  <a16:creationId xmlns:a16="http://schemas.microsoft.com/office/drawing/2014/main" id="{2E2CD1D9-B0AE-CD99-F418-668272E4E262}"/>
                </a:ext>
              </a:extLst>
            </p:cNvPr>
            <p:cNvSpPr txBox="1"/>
            <p:nvPr/>
          </p:nvSpPr>
          <p:spPr>
            <a:xfrm>
              <a:off x="3063817" y="1869569"/>
              <a:ext cx="823961" cy="215444"/>
            </a:xfrm>
            <a:prstGeom prst="rect">
              <a:avLst/>
            </a:prstGeom>
            <a:solidFill>
              <a:schemeClr val="accent2">
                <a:lumMod val="20000"/>
                <a:lumOff val="80000"/>
              </a:schemeClr>
            </a:solidFill>
          </p:spPr>
          <p:txBody>
            <a:bodyPr wrap="square" rtlCol="0">
              <a:spAutoFit/>
            </a:bodyPr>
            <a:lstStyle/>
            <a:p>
              <a:r>
                <a:rPr kumimoji="1" lang="ja-JP" altLang="en-US" sz="800" dirty="0"/>
                <a:t>不顕性感染</a:t>
              </a:r>
            </a:p>
          </p:txBody>
        </p:sp>
        <p:pic>
          <p:nvPicPr>
            <p:cNvPr id="23" name="Picture 6">
              <a:extLst>
                <a:ext uri="{FF2B5EF4-FFF2-40B4-BE49-F238E27FC236}">
                  <a16:creationId xmlns:a16="http://schemas.microsoft.com/office/drawing/2014/main" id="{292F1448-3D29-9235-197E-E86BAB0731D1}"/>
                </a:ext>
              </a:extLst>
            </p:cNvPr>
            <p:cNvPicPr>
              <a:picLocks noChangeAspect="1" noChangeArrowheads="1"/>
            </p:cNvPicPr>
            <p:nvPr/>
          </p:nvPicPr>
          <p:blipFill>
            <a:blip r:embed="rId3"/>
            <a:stretch>
              <a:fillRect/>
            </a:stretch>
          </p:blipFill>
          <p:spPr>
            <a:xfrm>
              <a:off x="2341664" y="2565998"/>
              <a:ext cx="471580" cy="266546"/>
            </a:xfrm>
            <a:prstGeom prst="rect">
              <a:avLst/>
            </a:prstGeom>
            <a:noFill/>
            <a:ln>
              <a:noFill/>
            </a:ln>
          </p:spPr>
        </p:pic>
      </p:grpSp>
      <p:sp>
        <p:nvSpPr>
          <p:cNvPr id="25" name="テキスト ボックス 24">
            <a:extLst>
              <a:ext uri="{FF2B5EF4-FFF2-40B4-BE49-F238E27FC236}">
                <a16:creationId xmlns:a16="http://schemas.microsoft.com/office/drawing/2014/main" id="{63063F45-A0F0-025D-CDD4-7CF399D4EA44}"/>
              </a:ext>
            </a:extLst>
          </p:cNvPr>
          <p:cNvSpPr txBox="1"/>
          <p:nvPr/>
        </p:nvSpPr>
        <p:spPr>
          <a:xfrm>
            <a:off x="643983" y="822886"/>
            <a:ext cx="2520280" cy="369332"/>
          </a:xfrm>
          <a:prstGeom prst="rect">
            <a:avLst/>
          </a:prstGeom>
          <a:noFill/>
        </p:spPr>
        <p:txBody>
          <a:bodyPr wrap="square" rtlCol="0">
            <a:spAutoFit/>
          </a:bodyPr>
          <a:lstStyle/>
          <a:p>
            <a:r>
              <a:rPr kumimoji="1" lang="ja-JP" altLang="en-US" dirty="0"/>
              <a:t>ノロウイルス感染経路</a:t>
            </a:r>
          </a:p>
        </p:txBody>
      </p:sp>
      <p:sp>
        <p:nvSpPr>
          <p:cNvPr id="26" name="角丸四角形 11">
            <a:extLst>
              <a:ext uri="{FF2B5EF4-FFF2-40B4-BE49-F238E27FC236}">
                <a16:creationId xmlns:a16="http://schemas.microsoft.com/office/drawing/2014/main" id="{FC579982-B7D0-0CE5-5F3C-EED8BDC4C902}"/>
              </a:ext>
            </a:extLst>
          </p:cNvPr>
          <p:cNvSpPr/>
          <p:nvPr/>
        </p:nvSpPr>
        <p:spPr>
          <a:xfrm>
            <a:off x="56823" y="4511113"/>
            <a:ext cx="3312368" cy="3573460"/>
          </a:xfrm>
          <a:prstGeom prst="roundRect">
            <a:avLst>
              <a:gd name="adj" fmla="val 3208"/>
            </a:avLst>
          </a:pr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7" name="角丸四角形 13">
            <a:extLst>
              <a:ext uri="{FF2B5EF4-FFF2-40B4-BE49-F238E27FC236}">
                <a16:creationId xmlns:a16="http://schemas.microsoft.com/office/drawing/2014/main" id="{C950CB8E-253D-971C-2DCF-FFC95999F7A0}"/>
              </a:ext>
            </a:extLst>
          </p:cNvPr>
          <p:cNvSpPr/>
          <p:nvPr/>
        </p:nvSpPr>
        <p:spPr>
          <a:xfrm>
            <a:off x="3441199" y="4511113"/>
            <a:ext cx="3356992" cy="3573460"/>
          </a:xfrm>
          <a:prstGeom prst="roundRect">
            <a:avLst>
              <a:gd name="adj" fmla="val 3208"/>
            </a:avLst>
          </a:pr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8" name="テキスト ボックス 1">
            <a:extLst>
              <a:ext uri="{FF2B5EF4-FFF2-40B4-BE49-F238E27FC236}">
                <a16:creationId xmlns:a16="http://schemas.microsoft.com/office/drawing/2014/main" id="{E417836A-84D9-D5A8-D93C-85FA943B36D8}"/>
              </a:ext>
            </a:extLst>
          </p:cNvPr>
          <p:cNvSpPr txBox="1"/>
          <p:nvPr/>
        </p:nvSpPr>
        <p:spPr>
          <a:xfrm>
            <a:off x="56823" y="4484173"/>
            <a:ext cx="3416320" cy="3516347"/>
          </a:xfrm>
          <a:prstGeom prst="rect">
            <a:avLst/>
          </a:prstGeom>
          <a:noFill/>
        </p:spPr>
        <p:txBody>
          <a:bodyPr wrap="none" rtlCol="0">
            <a:spAutoFit/>
          </a:bodyPr>
          <a:lstStyle/>
          <a:p>
            <a:pPr defTabSz="914400"/>
            <a:r>
              <a:rPr lang="ja-JP" altLang="en-US" sz="1600" b="1" u="sng" dirty="0">
                <a:solidFill>
                  <a:prstClr val="black"/>
                </a:solidFill>
                <a:latin typeface="HG丸ｺﾞｼｯｸM-PRO"/>
                <a:ea typeface="HG丸ｺﾞｼｯｸM-PRO"/>
              </a:rPr>
              <a:t>食器・環境・リネンの消毒</a:t>
            </a:r>
            <a:endParaRPr lang="en-US" altLang="ja-JP" sz="1600" b="1" u="sng" dirty="0">
              <a:solidFill>
                <a:prstClr val="black"/>
              </a:solidFill>
              <a:latin typeface="HG丸ｺﾞｼｯｸM-PRO"/>
              <a:ea typeface="HG丸ｺﾞｼｯｸM-PRO"/>
            </a:endParaRPr>
          </a:p>
          <a:p>
            <a:pPr defTabSz="914400"/>
            <a:endParaRPr lang="en-US" altLang="ja-JP" sz="1200" dirty="0">
              <a:solidFill>
                <a:prstClr val="black"/>
              </a:solidFill>
              <a:latin typeface="HG丸ｺﾞｼｯｸM-PRO"/>
              <a:ea typeface="HG丸ｺﾞｼｯｸM-PRO"/>
            </a:endParaRPr>
          </a:p>
          <a:p>
            <a:pPr defTabSz="914400"/>
            <a:r>
              <a:rPr lang="ja-JP" altLang="en-US" sz="1200" dirty="0">
                <a:solidFill>
                  <a:prstClr val="black"/>
                </a:solidFill>
                <a:latin typeface="HG丸ｺﾞｼｯｸM-PRO"/>
                <a:ea typeface="HG丸ｺﾞｼｯｸM-PRO"/>
              </a:rPr>
              <a:t>○感染者が触れたり、嘔吐物が付いたものは、</a:t>
            </a:r>
            <a:endParaRPr lang="en-US" altLang="ja-JP" sz="1200" dirty="0">
              <a:solidFill>
                <a:prstClr val="black"/>
              </a:solidFill>
              <a:latin typeface="HG丸ｺﾞｼｯｸM-PRO"/>
              <a:ea typeface="HG丸ｺﾞｼｯｸM-PRO"/>
            </a:endParaRPr>
          </a:p>
          <a:p>
            <a:pPr defTabSz="914400"/>
            <a:r>
              <a:rPr lang="ja-JP" altLang="en-US" sz="1200" dirty="0">
                <a:solidFill>
                  <a:prstClr val="black"/>
                </a:solidFill>
                <a:latin typeface="HG丸ｺﾞｼｯｸM-PRO"/>
                <a:ea typeface="HG丸ｺﾞｼｯｸM-PRO"/>
              </a:rPr>
              <a:t>区別して洗浄・殺菌します。</a:t>
            </a:r>
            <a:endParaRPr lang="en-US" altLang="ja-JP" sz="1200" dirty="0">
              <a:solidFill>
                <a:prstClr val="black"/>
              </a:solidFill>
              <a:latin typeface="HG丸ｺﾞｼｯｸM-PRO"/>
              <a:ea typeface="HG丸ｺﾞｼｯｸM-PRO"/>
            </a:endParaRPr>
          </a:p>
          <a:p>
            <a:pPr defTabSz="914400"/>
            <a:endParaRPr lang="en-US" altLang="ja-JP" sz="1200" dirty="0">
              <a:solidFill>
                <a:prstClr val="black"/>
              </a:solidFill>
              <a:latin typeface="HG丸ｺﾞｼｯｸM-PRO"/>
              <a:ea typeface="HG丸ｺﾞｼｯｸM-PRO"/>
            </a:endParaRPr>
          </a:p>
          <a:p>
            <a:pPr defTabSz="914400"/>
            <a:r>
              <a:rPr lang="ja-JP" altLang="en-US" sz="1200" dirty="0">
                <a:solidFill>
                  <a:prstClr val="black"/>
                </a:solidFill>
                <a:latin typeface="HG丸ｺﾞｼｯｸM-PRO"/>
                <a:ea typeface="HG丸ｺﾞｼｯｸM-PRO"/>
              </a:rPr>
              <a:t>○感染者が使用した食器類は塩素消毒液に</a:t>
            </a:r>
            <a:endParaRPr lang="en-US" altLang="ja-JP" sz="1200" dirty="0">
              <a:solidFill>
                <a:prstClr val="black"/>
              </a:solidFill>
              <a:latin typeface="HG丸ｺﾞｼｯｸM-PRO"/>
              <a:ea typeface="HG丸ｺﾞｼｯｸM-PRO"/>
            </a:endParaRPr>
          </a:p>
          <a:p>
            <a:pPr defTabSz="914400"/>
            <a:r>
              <a:rPr lang="ja-JP" altLang="en-US" sz="1200" dirty="0">
                <a:solidFill>
                  <a:prstClr val="black"/>
                </a:solidFill>
                <a:latin typeface="HG丸ｺﾞｼｯｸM-PRO"/>
                <a:ea typeface="HG丸ｺﾞｼｯｸM-PRO"/>
              </a:rPr>
              <a:t>十分浸し消毒します。</a:t>
            </a:r>
            <a:endParaRPr lang="en-US" altLang="ja-JP" sz="1200" dirty="0">
              <a:solidFill>
                <a:prstClr val="black"/>
              </a:solidFill>
              <a:latin typeface="HG丸ｺﾞｼｯｸM-PRO"/>
              <a:ea typeface="HG丸ｺﾞｼｯｸM-PRO"/>
            </a:endParaRPr>
          </a:p>
          <a:p>
            <a:pPr defTabSz="914400"/>
            <a:endParaRPr lang="en-US" altLang="ja-JP" sz="1200" dirty="0">
              <a:solidFill>
                <a:prstClr val="black"/>
              </a:solidFill>
              <a:latin typeface="HG丸ｺﾞｼｯｸM-PRO"/>
              <a:ea typeface="HG丸ｺﾞｼｯｸM-PRO"/>
            </a:endParaRPr>
          </a:p>
          <a:p>
            <a:pPr defTabSz="914400"/>
            <a:r>
              <a:rPr lang="ja-JP" altLang="en-US" sz="1200" dirty="0">
                <a:solidFill>
                  <a:prstClr val="black"/>
                </a:solidFill>
                <a:latin typeface="HG丸ｺﾞｼｯｸM-PRO"/>
                <a:ea typeface="HG丸ｺﾞｼｯｸM-PRO"/>
              </a:rPr>
              <a:t>○カーテン衣類、ドアノブなども塩素消毒液</a:t>
            </a:r>
            <a:endParaRPr lang="en-US" altLang="ja-JP" sz="1200" dirty="0">
              <a:solidFill>
                <a:prstClr val="black"/>
              </a:solidFill>
              <a:latin typeface="HG丸ｺﾞｼｯｸM-PRO"/>
              <a:ea typeface="HG丸ｺﾞｼｯｸM-PRO"/>
            </a:endParaRPr>
          </a:p>
          <a:p>
            <a:pPr defTabSz="914400"/>
            <a:r>
              <a:rPr lang="ja-JP" altLang="en-US" sz="1200" dirty="0" err="1">
                <a:solidFill>
                  <a:prstClr val="black"/>
                </a:solidFill>
                <a:latin typeface="HG丸ｺﾞｼｯｸM-PRO"/>
                <a:ea typeface="HG丸ｺﾞｼｯｸM-PRO"/>
              </a:rPr>
              <a:t>で消</a:t>
            </a:r>
            <a:r>
              <a:rPr lang="ja-JP" altLang="en-US" sz="1200" dirty="0">
                <a:solidFill>
                  <a:prstClr val="black"/>
                </a:solidFill>
                <a:latin typeface="HG丸ｺﾞｼｯｸM-PRO"/>
                <a:ea typeface="HG丸ｺﾞｼｯｸM-PRO"/>
              </a:rPr>
              <a:t>毒します。（塩素濃度：２００</a:t>
            </a:r>
            <a:r>
              <a:rPr lang="en-US" altLang="ja-JP" sz="1200" dirty="0">
                <a:solidFill>
                  <a:prstClr val="black"/>
                </a:solidFill>
                <a:latin typeface="HG丸ｺﾞｼｯｸM-PRO"/>
                <a:ea typeface="HG丸ｺﾞｼｯｸM-PRO"/>
              </a:rPr>
              <a:t>ppm</a:t>
            </a:r>
            <a:r>
              <a:rPr lang="ja-JP" altLang="en-US" sz="1200" dirty="0">
                <a:solidFill>
                  <a:prstClr val="black"/>
                </a:solidFill>
                <a:latin typeface="HG丸ｺﾞｼｯｸM-PRO"/>
                <a:ea typeface="HG丸ｺﾞｼｯｸM-PRO"/>
              </a:rPr>
              <a:t>）</a:t>
            </a:r>
            <a:endParaRPr lang="en-US" altLang="ja-JP" sz="1200" dirty="0">
              <a:solidFill>
                <a:prstClr val="black"/>
              </a:solidFill>
              <a:latin typeface="HG丸ｺﾞｼｯｸM-PRO"/>
              <a:ea typeface="HG丸ｺﾞｼｯｸM-PRO"/>
            </a:endParaRPr>
          </a:p>
          <a:p>
            <a:pPr defTabSz="914400"/>
            <a:endParaRPr lang="en-US" altLang="ja-JP" sz="1200" dirty="0">
              <a:solidFill>
                <a:prstClr val="black"/>
              </a:solidFill>
              <a:latin typeface="HG丸ｺﾞｼｯｸM-PRO"/>
              <a:ea typeface="HG丸ｺﾞｼｯｸM-PRO"/>
            </a:endParaRPr>
          </a:p>
          <a:p>
            <a:pPr defTabSz="914400"/>
            <a:r>
              <a:rPr lang="ja-JP" altLang="en-US" sz="1200" dirty="0">
                <a:solidFill>
                  <a:prstClr val="black"/>
                </a:solidFill>
                <a:latin typeface="HG丸ｺﾞｼｯｸM-PRO"/>
                <a:ea typeface="HG丸ｺﾞｼｯｸM-PRO"/>
              </a:rPr>
              <a:t>○洗濯するときは、洗剤を入れた水の中で静</a:t>
            </a:r>
            <a:endParaRPr lang="en-US" altLang="ja-JP" sz="1200" dirty="0">
              <a:solidFill>
                <a:prstClr val="black"/>
              </a:solidFill>
              <a:latin typeface="HG丸ｺﾞｼｯｸM-PRO"/>
              <a:ea typeface="HG丸ｺﾞｼｯｸM-PRO"/>
            </a:endParaRPr>
          </a:p>
          <a:p>
            <a:pPr defTabSz="914400"/>
            <a:r>
              <a:rPr lang="ja-JP" altLang="en-US" sz="1200" dirty="0">
                <a:solidFill>
                  <a:prstClr val="black"/>
                </a:solidFill>
                <a:latin typeface="HG丸ｺﾞｼｯｸM-PRO"/>
                <a:ea typeface="HG丸ｺﾞｼｯｸM-PRO"/>
              </a:rPr>
              <a:t>かにもみ洗いし、十分すすぎます。</a:t>
            </a:r>
            <a:endParaRPr lang="en-US" altLang="ja-JP" sz="1200" dirty="0">
              <a:solidFill>
                <a:prstClr val="black"/>
              </a:solidFill>
              <a:latin typeface="HG丸ｺﾞｼｯｸM-PRO"/>
              <a:ea typeface="HG丸ｺﾞｼｯｸM-PRO"/>
            </a:endParaRPr>
          </a:p>
          <a:p>
            <a:pPr defTabSz="914400"/>
            <a:endParaRPr lang="en-US" altLang="ja-JP" sz="100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●８５℃で９０秒以上の熱湯洗濯、塩素消毒液に</a:t>
            </a:r>
            <a:endParaRPr lang="en-US" altLang="ja-JP" sz="105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よる消毒が有効です。</a:t>
            </a:r>
            <a:endParaRPr lang="en-US" altLang="ja-JP" sz="1050" b="1" dirty="0">
              <a:solidFill>
                <a:prstClr val="black"/>
              </a:solidFill>
              <a:latin typeface="HG丸ｺﾞｼｯｸM-PRO"/>
              <a:ea typeface="HG丸ｺﾞｼｯｸM-PRO"/>
            </a:endParaRPr>
          </a:p>
          <a:p>
            <a:pPr defTabSz="914400"/>
            <a:endParaRPr lang="en-US" altLang="ja-JP" sz="105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●高温の乾燥機など使用すると、殺菌効果は高まり</a:t>
            </a:r>
            <a:endParaRPr lang="en-US" altLang="ja-JP" sz="105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ます。</a:t>
            </a:r>
            <a:endParaRPr lang="en-US" altLang="ja-JP" sz="1050" b="1" dirty="0">
              <a:solidFill>
                <a:prstClr val="black"/>
              </a:solidFill>
              <a:latin typeface="HG丸ｺﾞｼｯｸM-PRO"/>
              <a:ea typeface="HG丸ｺﾞｼｯｸM-PRO"/>
            </a:endParaRPr>
          </a:p>
        </p:txBody>
      </p:sp>
      <p:sp>
        <p:nvSpPr>
          <p:cNvPr id="29" name="正方形/長方形 7">
            <a:extLst>
              <a:ext uri="{FF2B5EF4-FFF2-40B4-BE49-F238E27FC236}">
                <a16:creationId xmlns:a16="http://schemas.microsoft.com/office/drawing/2014/main" id="{236109F4-2AC7-A431-EB5F-EC9865A625CF}"/>
              </a:ext>
            </a:extLst>
          </p:cNvPr>
          <p:cNvSpPr/>
          <p:nvPr/>
        </p:nvSpPr>
        <p:spPr>
          <a:xfrm>
            <a:off x="3473143" y="4484173"/>
            <a:ext cx="3325048" cy="3354765"/>
          </a:xfrm>
          <a:prstGeom prst="rect">
            <a:avLst/>
          </a:prstGeom>
        </p:spPr>
        <p:txBody>
          <a:bodyPr wrap="square">
            <a:spAutoFit/>
          </a:bodyPr>
          <a:lstStyle/>
          <a:p>
            <a:pPr defTabSz="914400"/>
            <a:r>
              <a:rPr lang="ja-JP" altLang="en-US" sz="1600" b="1" u="sng" dirty="0">
                <a:solidFill>
                  <a:prstClr val="black"/>
                </a:solidFill>
                <a:latin typeface="HG丸ｺﾞｼｯｸM-PRO"/>
                <a:ea typeface="HG丸ｺﾞｼｯｸM-PRO"/>
              </a:rPr>
              <a:t>嘔吐物などの処理</a:t>
            </a:r>
            <a:endParaRPr lang="en-US" altLang="ja-JP" sz="1600" b="1" u="sng" dirty="0">
              <a:solidFill>
                <a:prstClr val="black"/>
              </a:solidFill>
              <a:latin typeface="HG丸ｺﾞｼｯｸM-PRO"/>
              <a:ea typeface="HG丸ｺﾞｼｯｸM-PRO"/>
            </a:endParaRPr>
          </a:p>
          <a:p>
            <a:pPr defTabSz="914400"/>
            <a:endParaRPr lang="en-US" altLang="ja-JP" sz="1200" dirty="0">
              <a:solidFill>
                <a:prstClr val="black"/>
              </a:solidFill>
              <a:latin typeface="HG丸ｺﾞｼｯｸM-PRO"/>
              <a:ea typeface="HG丸ｺﾞｼｯｸM-PRO"/>
            </a:endParaRPr>
          </a:p>
          <a:p>
            <a:pPr defTabSz="914400"/>
            <a:r>
              <a:rPr lang="ja-JP" altLang="en-US" sz="1200" dirty="0">
                <a:solidFill>
                  <a:prstClr val="black"/>
                </a:solidFill>
                <a:latin typeface="HG丸ｺﾞｼｯｸM-PRO"/>
                <a:ea typeface="HG丸ｺﾞｼｯｸM-PRO"/>
              </a:rPr>
              <a:t>○患者の嘔吐物やおむつなどは、次のような方法で、すみやかに処理し、二次感染を防止しましょう。ノロウイルスは乾燥すると空中に漂い、口に入って感染することがあります。</a:t>
            </a:r>
            <a:endParaRPr lang="en-US" altLang="ja-JP" sz="1200" dirty="0">
              <a:solidFill>
                <a:prstClr val="black"/>
              </a:solidFill>
              <a:latin typeface="HG丸ｺﾞｼｯｸM-PRO"/>
              <a:ea typeface="HG丸ｺﾞｼｯｸM-PRO"/>
            </a:endParaRPr>
          </a:p>
          <a:p>
            <a:pPr defTabSz="914400"/>
            <a:endParaRPr lang="en-US" altLang="ja-JP" sz="100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●使い捨てのマスクやエプロン、手袋などを着用します。</a:t>
            </a:r>
            <a:endParaRPr lang="en-US" altLang="ja-JP" sz="1050" b="1" dirty="0">
              <a:solidFill>
                <a:prstClr val="black"/>
              </a:solidFill>
              <a:latin typeface="HG丸ｺﾞｼｯｸM-PRO"/>
              <a:ea typeface="HG丸ｺﾞｼｯｸM-PRO"/>
            </a:endParaRPr>
          </a:p>
          <a:p>
            <a:pPr defTabSz="914400"/>
            <a:endParaRPr lang="en-US" altLang="ja-JP" sz="105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●ペーパータオル等で静かにふき取り、塩素消毒後、水ふきをします。（塩素濃度：１０００</a:t>
            </a:r>
            <a:r>
              <a:rPr lang="en-US" altLang="ja-JP" sz="1050" b="1" dirty="0">
                <a:solidFill>
                  <a:prstClr val="black"/>
                </a:solidFill>
                <a:latin typeface="HG丸ｺﾞｼｯｸM-PRO"/>
                <a:ea typeface="HG丸ｺﾞｼｯｸM-PRO"/>
              </a:rPr>
              <a:t>ppm</a:t>
            </a:r>
            <a:r>
              <a:rPr lang="ja-JP" altLang="en-US" sz="1050" b="1" dirty="0">
                <a:solidFill>
                  <a:prstClr val="black"/>
                </a:solidFill>
                <a:latin typeface="HG丸ｺﾞｼｯｸM-PRO"/>
                <a:ea typeface="HG丸ｺﾞｼｯｸM-PRO"/>
              </a:rPr>
              <a:t>）</a:t>
            </a:r>
            <a:endParaRPr lang="en-US" altLang="ja-JP" sz="1050" b="1" dirty="0">
              <a:solidFill>
                <a:prstClr val="black"/>
              </a:solidFill>
              <a:latin typeface="HG丸ｺﾞｼｯｸM-PRO"/>
              <a:ea typeface="HG丸ｺﾞｼｯｸM-PRO"/>
            </a:endParaRPr>
          </a:p>
          <a:p>
            <a:pPr defTabSz="914400"/>
            <a:endParaRPr lang="en-US" altLang="ja-JP" sz="105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●ふき取った嘔吐物や手袋などは、ビニール袋に密閉して廃棄します。</a:t>
            </a:r>
            <a:endParaRPr lang="en-US" altLang="ja-JP" sz="1050" b="1" dirty="0">
              <a:solidFill>
                <a:prstClr val="black"/>
              </a:solidFill>
              <a:latin typeface="HG丸ｺﾞｼｯｸM-PRO"/>
              <a:ea typeface="HG丸ｺﾞｼｯｸM-PRO"/>
            </a:endParaRPr>
          </a:p>
          <a:p>
            <a:pPr defTabSz="914400"/>
            <a:endParaRPr lang="en-US" altLang="ja-JP" sz="105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●しぶきなどを吸い込まないようにします。</a:t>
            </a:r>
            <a:endParaRPr lang="en-US" altLang="ja-JP" sz="1050" b="1" dirty="0">
              <a:solidFill>
                <a:prstClr val="black"/>
              </a:solidFill>
              <a:latin typeface="HG丸ｺﾞｼｯｸM-PRO"/>
              <a:ea typeface="HG丸ｺﾞｼｯｸM-PRO"/>
            </a:endParaRPr>
          </a:p>
          <a:p>
            <a:pPr defTabSz="914400"/>
            <a:endParaRPr lang="en-US" altLang="ja-JP" sz="1050" b="1" dirty="0">
              <a:solidFill>
                <a:prstClr val="black"/>
              </a:solidFill>
              <a:latin typeface="HG丸ｺﾞｼｯｸM-PRO"/>
              <a:ea typeface="HG丸ｺﾞｼｯｸM-PRO"/>
            </a:endParaRPr>
          </a:p>
          <a:p>
            <a:pPr defTabSz="914400"/>
            <a:r>
              <a:rPr lang="ja-JP" altLang="en-US" sz="1050" b="1" dirty="0">
                <a:solidFill>
                  <a:prstClr val="black"/>
                </a:solidFill>
                <a:latin typeface="HG丸ｺﾞｼｯｸM-PRO"/>
                <a:ea typeface="HG丸ｺﾞｼｯｸM-PRO"/>
              </a:rPr>
              <a:t>●終わったら、ていねいに手を洗います。</a:t>
            </a:r>
            <a:endParaRPr lang="en-US" altLang="ja-JP" sz="1050" b="1" dirty="0">
              <a:solidFill>
                <a:prstClr val="black"/>
              </a:solidFill>
              <a:latin typeface="HG丸ｺﾞｼｯｸM-PRO"/>
              <a:ea typeface="HG丸ｺﾞｼｯｸM-PRO"/>
            </a:endParaRPr>
          </a:p>
        </p:txBody>
      </p:sp>
      <p:pic>
        <p:nvPicPr>
          <p:cNvPr id="30" name="図 4">
            <a:extLst>
              <a:ext uri="{FF2B5EF4-FFF2-40B4-BE49-F238E27FC236}">
                <a16:creationId xmlns:a16="http://schemas.microsoft.com/office/drawing/2014/main" id="{EC8B86B7-3D68-5184-5283-6B4C2012CA24}"/>
              </a:ext>
            </a:extLst>
          </p:cNvPr>
          <p:cNvPicPr>
            <a:picLocks noChangeAspect="1"/>
          </p:cNvPicPr>
          <p:nvPr/>
        </p:nvPicPr>
        <p:blipFill>
          <a:blip r:embed="rId4"/>
          <a:stretch>
            <a:fillRect/>
          </a:stretch>
        </p:blipFill>
        <p:spPr>
          <a:xfrm>
            <a:off x="3458730" y="8316416"/>
            <a:ext cx="474326" cy="504056"/>
          </a:xfrm>
          <a:prstGeom prst="rect">
            <a:avLst/>
          </a:prstGeom>
        </p:spPr>
      </p:pic>
      <p:pic>
        <p:nvPicPr>
          <p:cNvPr id="31" name="図 5">
            <a:extLst>
              <a:ext uri="{FF2B5EF4-FFF2-40B4-BE49-F238E27FC236}">
                <a16:creationId xmlns:a16="http://schemas.microsoft.com/office/drawing/2014/main" id="{6D74D8BC-D8B7-7E30-99C8-9F27C75F7DAA}"/>
              </a:ext>
            </a:extLst>
          </p:cNvPr>
          <p:cNvPicPr>
            <a:picLocks noChangeAspect="1"/>
          </p:cNvPicPr>
          <p:nvPr/>
        </p:nvPicPr>
        <p:blipFill>
          <a:blip r:embed="rId5"/>
          <a:stretch>
            <a:fillRect/>
          </a:stretch>
        </p:blipFill>
        <p:spPr>
          <a:xfrm>
            <a:off x="116586" y="8398763"/>
            <a:ext cx="3240360" cy="421709"/>
          </a:xfrm>
          <a:prstGeom prst="rect">
            <a:avLst/>
          </a:prstGeom>
        </p:spPr>
      </p:pic>
      <p:sp>
        <p:nvSpPr>
          <p:cNvPr id="32" name="テキスト ボックス 6">
            <a:extLst>
              <a:ext uri="{FF2B5EF4-FFF2-40B4-BE49-F238E27FC236}">
                <a16:creationId xmlns:a16="http://schemas.microsoft.com/office/drawing/2014/main" id="{73DAB15A-4472-1E4A-AA7B-70B56280A6E9}"/>
              </a:ext>
            </a:extLst>
          </p:cNvPr>
          <p:cNvSpPr txBox="1"/>
          <p:nvPr/>
        </p:nvSpPr>
        <p:spPr>
          <a:xfrm>
            <a:off x="188640" y="8759497"/>
            <a:ext cx="5570756" cy="276999"/>
          </a:xfrm>
          <a:prstGeom prst="rect">
            <a:avLst/>
          </a:prstGeom>
          <a:noFill/>
        </p:spPr>
        <p:txBody>
          <a:bodyPr wrap="none" rtlCol="0">
            <a:spAutoFit/>
          </a:bodyPr>
          <a:lstStyle/>
          <a:p>
            <a:pPr defTabSz="914400"/>
            <a:r>
              <a:rPr lang="ja-JP" altLang="en-US" sz="1200" dirty="0">
                <a:solidFill>
                  <a:prstClr val="black"/>
                </a:solidFill>
                <a:latin typeface="HG丸ｺﾞｼｯｸM-PRO"/>
                <a:ea typeface="HG丸ｺﾞｼｯｸM-PRO"/>
              </a:rPr>
              <a:t>共済へのお申し込みや各種消毒用品は、お近くの食品衛生協会窓口へどうぞ！</a:t>
            </a:r>
          </a:p>
        </p:txBody>
      </p:sp>
      <p:pic>
        <p:nvPicPr>
          <p:cNvPr id="34" name="図 33" descr="白いバックグラウンドの前に立っている&#10;&#10;AI によって生成されたコンテンツは間違っている可能性があります。">
            <a:extLst>
              <a:ext uri="{FF2B5EF4-FFF2-40B4-BE49-F238E27FC236}">
                <a16:creationId xmlns:a16="http://schemas.microsoft.com/office/drawing/2014/main" id="{75CB9E48-A835-CB90-A6BF-C4FC65E8FD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7236" y="2926947"/>
            <a:ext cx="683145" cy="953757"/>
          </a:xfrm>
          <a:prstGeom prst="rect">
            <a:avLst/>
          </a:prstGeom>
        </p:spPr>
      </p:pic>
      <p:pic>
        <p:nvPicPr>
          <p:cNvPr id="36" name="図 35" descr="文字が書かれている&#10;&#10;AI によって生成されたコンテンツは間違っている可能性があります。">
            <a:extLst>
              <a:ext uri="{FF2B5EF4-FFF2-40B4-BE49-F238E27FC236}">
                <a16:creationId xmlns:a16="http://schemas.microsoft.com/office/drawing/2014/main" id="{7875B5D6-9A65-58CF-6CAA-BA64D9A61E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9827" y="2926947"/>
            <a:ext cx="447359" cy="1042039"/>
          </a:xfrm>
          <a:prstGeom prst="rect">
            <a:avLst/>
          </a:prstGeom>
        </p:spPr>
      </p:pic>
      <p:sp>
        <p:nvSpPr>
          <p:cNvPr id="37" name="テキスト ボックス 36">
            <a:extLst>
              <a:ext uri="{FF2B5EF4-FFF2-40B4-BE49-F238E27FC236}">
                <a16:creationId xmlns:a16="http://schemas.microsoft.com/office/drawing/2014/main" id="{D2B4234E-E3BD-674B-919B-FA83B02039D4}"/>
              </a:ext>
            </a:extLst>
          </p:cNvPr>
          <p:cNvSpPr txBox="1"/>
          <p:nvPr/>
        </p:nvSpPr>
        <p:spPr>
          <a:xfrm>
            <a:off x="4976477" y="1828544"/>
            <a:ext cx="1795361" cy="523220"/>
          </a:xfrm>
          <a:prstGeom prst="rect">
            <a:avLst/>
          </a:prstGeom>
          <a:noFill/>
        </p:spPr>
        <p:txBody>
          <a:bodyPr wrap="square" rtlCol="0">
            <a:spAutoFit/>
          </a:bodyPr>
          <a:lstStyle/>
          <a:p>
            <a:r>
              <a:rPr kumimoji="1" lang="ja-JP" altLang="en-US" sz="1400" dirty="0"/>
              <a:t>消毒液（</a:t>
            </a:r>
            <a:r>
              <a:rPr kumimoji="1" lang="en-US" altLang="ja-JP" sz="1400" dirty="0"/>
              <a:t>1000ppm</a:t>
            </a:r>
            <a:r>
              <a:rPr kumimoji="1" lang="ja-JP" altLang="en-US" sz="1400" dirty="0"/>
              <a:t>）の作り方</a:t>
            </a:r>
          </a:p>
        </p:txBody>
      </p:sp>
      <p:sp>
        <p:nvSpPr>
          <p:cNvPr id="38" name="テキスト ボックス 37">
            <a:extLst>
              <a:ext uri="{FF2B5EF4-FFF2-40B4-BE49-F238E27FC236}">
                <a16:creationId xmlns:a16="http://schemas.microsoft.com/office/drawing/2014/main" id="{E9C69440-271C-9188-D200-FED5A4DB3B54}"/>
              </a:ext>
            </a:extLst>
          </p:cNvPr>
          <p:cNvSpPr txBox="1"/>
          <p:nvPr/>
        </p:nvSpPr>
        <p:spPr>
          <a:xfrm>
            <a:off x="6094678" y="3230798"/>
            <a:ext cx="929946" cy="415498"/>
          </a:xfrm>
          <a:prstGeom prst="rect">
            <a:avLst/>
          </a:prstGeom>
          <a:noFill/>
        </p:spPr>
        <p:txBody>
          <a:bodyPr wrap="square" rtlCol="0">
            <a:spAutoFit/>
          </a:bodyPr>
          <a:lstStyle/>
          <a:p>
            <a:r>
              <a:rPr kumimoji="1" lang="ja-JP" altLang="en-US" sz="1000" dirty="0"/>
              <a:t>水</a:t>
            </a:r>
            <a:endParaRPr kumimoji="1" lang="en-US" altLang="ja-JP" sz="1000" dirty="0"/>
          </a:p>
          <a:p>
            <a:r>
              <a:rPr kumimoji="1" lang="ja-JP" altLang="en-US" sz="1000" dirty="0"/>
              <a:t>５００ｍｌ</a:t>
            </a:r>
          </a:p>
        </p:txBody>
      </p:sp>
      <p:sp>
        <p:nvSpPr>
          <p:cNvPr id="39" name="テキスト ボックス 38">
            <a:extLst>
              <a:ext uri="{FF2B5EF4-FFF2-40B4-BE49-F238E27FC236}">
                <a16:creationId xmlns:a16="http://schemas.microsoft.com/office/drawing/2014/main" id="{A38C3E3A-B6DE-91DA-1D61-008AA0B3CEAF}"/>
              </a:ext>
            </a:extLst>
          </p:cNvPr>
          <p:cNvSpPr txBox="1"/>
          <p:nvPr/>
        </p:nvSpPr>
        <p:spPr>
          <a:xfrm>
            <a:off x="4798880" y="3896652"/>
            <a:ext cx="1468037" cy="553998"/>
          </a:xfrm>
          <a:prstGeom prst="rect">
            <a:avLst/>
          </a:prstGeom>
          <a:noFill/>
        </p:spPr>
        <p:txBody>
          <a:bodyPr wrap="square" rtlCol="0">
            <a:spAutoFit/>
          </a:bodyPr>
          <a:lstStyle/>
          <a:p>
            <a:r>
              <a:rPr kumimoji="1" lang="ja-JP" altLang="en-US" sz="1000" dirty="0"/>
              <a:t>次亜塩素酸ナトリウム５</a:t>
            </a:r>
            <a:r>
              <a:rPr kumimoji="1" lang="en-US" altLang="ja-JP" sz="1000" dirty="0"/>
              <a:t>%</a:t>
            </a:r>
            <a:r>
              <a:rPr kumimoji="1" lang="ja-JP" altLang="en-US" sz="1000" dirty="0"/>
              <a:t>の製品</a:t>
            </a:r>
            <a:endParaRPr kumimoji="1" lang="en-US" altLang="ja-JP" sz="1000" dirty="0"/>
          </a:p>
          <a:p>
            <a:r>
              <a:rPr kumimoji="1" lang="ja-JP" altLang="en-US" sz="1000" dirty="0"/>
              <a:t>約１０ｍｌ</a:t>
            </a:r>
            <a:endParaRPr kumimoji="1" lang="en-US" altLang="ja-JP" sz="1000" dirty="0"/>
          </a:p>
        </p:txBody>
      </p:sp>
      <p:sp>
        <p:nvSpPr>
          <p:cNvPr id="40" name="矢印: 下カーブ 39">
            <a:extLst>
              <a:ext uri="{FF2B5EF4-FFF2-40B4-BE49-F238E27FC236}">
                <a16:creationId xmlns:a16="http://schemas.microsoft.com/office/drawing/2014/main" id="{5C97D49F-B5E2-FB91-1439-FE72E01084CA}"/>
              </a:ext>
            </a:extLst>
          </p:cNvPr>
          <p:cNvSpPr/>
          <p:nvPr/>
        </p:nvSpPr>
        <p:spPr>
          <a:xfrm>
            <a:off x="5532899" y="2488317"/>
            <a:ext cx="921764" cy="381246"/>
          </a:xfrm>
          <a:prstGeom prst="curved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42" name="正方形/長方形 41">
            <a:extLst>
              <a:ext uri="{FF2B5EF4-FFF2-40B4-BE49-F238E27FC236}">
                <a16:creationId xmlns:a16="http://schemas.microsoft.com/office/drawing/2014/main" id="{ACF14AEA-F572-EAA9-9CD2-F1C1A7BC9119}"/>
              </a:ext>
            </a:extLst>
          </p:cNvPr>
          <p:cNvSpPr/>
          <p:nvPr/>
        </p:nvSpPr>
        <p:spPr>
          <a:xfrm>
            <a:off x="4976477" y="1817924"/>
            <a:ext cx="1741596" cy="55399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pic>
        <p:nvPicPr>
          <p:cNvPr id="44" name="図 43" descr="挿絵, 消火栓 が含まれている画像&#10;&#10;AI によって生成されたコンテンツは間違っている可能性があります。">
            <a:extLst>
              <a:ext uri="{FF2B5EF4-FFF2-40B4-BE49-F238E27FC236}">
                <a16:creationId xmlns:a16="http://schemas.microsoft.com/office/drawing/2014/main" id="{8AE25C60-4819-82CC-FE3C-E0C72786D9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1031" y="381643"/>
            <a:ext cx="1156730" cy="1026502"/>
          </a:xfrm>
          <a:prstGeom prst="rect">
            <a:avLst/>
          </a:prstGeom>
        </p:spPr>
      </p:pic>
    </p:spTree>
    <p:extLst>
      <p:ext uri="{BB962C8B-B14F-4D97-AF65-F5344CB8AC3E}">
        <p14:creationId xmlns:p14="http://schemas.microsoft.com/office/powerpoint/2010/main" val="16829206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トロ">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トロ">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509</Words>
  <Application>Microsoft Office PowerPoint</Application>
  <PresentationFormat>画面に合わせる (4:3)</PresentationFormat>
  <Paragraphs>63</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vt:i4>
      </vt:variant>
    </vt:vector>
  </HeadingPairs>
  <TitlesOfParts>
    <vt:vector size="10" baseType="lpstr">
      <vt:lpstr>ＤＦ特太ゴシック体</vt:lpstr>
      <vt:lpstr>HG丸ｺﾞｼｯｸM-PRO</vt:lpstr>
      <vt:lpstr>Arial</vt:lpstr>
      <vt:lpstr>Calibri</vt:lpstr>
      <vt:lpstr>Consolas</vt:lpstr>
      <vt:lpstr>Corbel</vt:lpstr>
      <vt:lpstr>Office ​​テーマ</vt:lpstr>
      <vt:lpstr>2_Office ​​テーマ</vt:lpstr>
      <vt:lpstr>PowerPoint プレゼンテーション</vt:lpstr>
      <vt:lpstr>PowerPoint プレゼンテーション</vt:lpstr>
    </vt:vector>
  </TitlesOfParts>
  <Company>秋田県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秋田県</dc:creator>
  <cp:lastModifiedBy>平山  海姫</cp:lastModifiedBy>
  <cp:revision>65</cp:revision>
  <cp:lastPrinted>2025-11-17T01:01:20Z</cp:lastPrinted>
  <dcterms:created xsi:type="dcterms:W3CDTF">2015-05-18T23:46:04Z</dcterms:created>
  <dcterms:modified xsi:type="dcterms:W3CDTF">2025-11-17T02:34:23Z</dcterms:modified>
</cp:coreProperties>
</file>